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7" r:id="rId3"/>
    <p:sldId id="262" r:id="rId4"/>
    <p:sldId id="284" r:id="rId5"/>
    <p:sldId id="279" r:id="rId6"/>
    <p:sldId id="264" r:id="rId7"/>
    <p:sldId id="281" r:id="rId8"/>
    <p:sldId id="265" r:id="rId9"/>
    <p:sldId id="266" r:id="rId10"/>
    <p:sldId id="282" r:id="rId11"/>
    <p:sldId id="268" r:id="rId12"/>
    <p:sldId id="269" r:id="rId13"/>
    <p:sldId id="271" r:id="rId14"/>
    <p:sldId id="272" r:id="rId15"/>
    <p:sldId id="273" r:id="rId16"/>
    <p:sldId id="274" r:id="rId17"/>
    <p:sldId id="275" r:id="rId18"/>
    <p:sldId id="276" r:id="rId19"/>
    <p:sldId id="277" r:id="rId20"/>
    <p:sldId id="27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335FDE-F265-48D9-BEB3-FCDC0EF45F3B}" v="5" dt="2024-08-03T01:19:36.9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598" autoAdjust="0"/>
  </p:normalViewPr>
  <p:slideViewPr>
    <p:cSldViewPr snapToGrid="0">
      <p:cViewPr varScale="1">
        <p:scale>
          <a:sx n="78" d="100"/>
          <a:sy n="78" d="100"/>
        </p:scale>
        <p:origin x="80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anna Furgiuele" userId="979d4429-0f92-43cf-8be6-52d6ffc816a3" providerId="ADAL" clId="{99335FDE-F265-48D9-BEB3-FCDC0EF45F3B}"/>
    <pc:docChg chg="undo custSel addSld delSld modSld sldOrd">
      <pc:chgData name="Rosanna Furgiuele" userId="979d4429-0f92-43cf-8be6-52d6ffc816a3" providerId="ADAL" clId="{99335FDE-F265-48D9-BEB3-FCDC0EF45F3B}" dt="2024-08-09T22:15:13.948" v="979" actId="20577"/>
      <pc:docMkLst>
        <pc:docMk/>
      </pc:docMkLst>
      <pc:sldChg chg="modSp">
        <pc:chgData name="Rosanna Furgiuele" userId="979d4429-0f92-43cf-8be6-52d6ffc816a3" providerId="ADAL" clId="{99335FDE-F265-48D9-BEB3-FCDC0EF45F3B}" dt="2024-08-03T01:19:36.982" v="863" actId="255"/>
        <pc:sldMkLst>
          <pc:docMk/>
          <pc:sldMk cId="2055364021" sldId="260"/>
        </pc:sldMkLst>
        <pc:spChg chg="mod">
          <ac:chgData name="Rosanna Furgiuele" userId="979d4429-0f92-43cf-8be6-52d6ffc816a3" providerId="ADAL" clId="{99335FDE-F265-48D9-BEB3-FCDC0EF45F3B}" dt="2024-08-03T01:19:36.982" v="863" actId="255"/>
          <ac:spMkLst>
            <pc:docMk/>
            <pc:sldMk cId="2055364021" sldId="260"/>
            <ac:spMk id="2" creationId="{26728898-A936-BEC8-97E3-56F423620172}"/>
          </ac:spMkLst>
        </pc:spChg>
      </pc:sldChg>
      <pc:sldChg chg="modSp del mod modShow">
        <pc:chgData name="Rosanna Furgiuele" userId="979d4429-0f92-43cf-8be6-52d6ffc816a3" providerId="ADAL" clId="{99335FDE-F265-48D9-BEB3-FCDC0EF45F3B}" dt="2024-08-03T00:51:44.113" v="756" actId="2696"/>
        <pc:sldMkLst>
          <pc:docMk/>
          <pc:sldMk cId="1129120738" sldId="261"/>
        </pc:sldMkLst>
        <pc:spChg chg="mod">
          <ac:chgData name="Rosanna Furgiuele" userId="979d4429-0f92-43cf-8be6-52d6ffc816a3" providerId="ADAL" clId="{99335FDE-F265-48D9-BEB3-FCDC0EF45F3B}" dt="2024-08-02T20:14:15.163" v="62" actId="255"/>
          <ac:spMkLst>
            <pc:docMk/>
            <pc:sldMk cId="1129120738" sldId="261"/>
            <ac:spMk id="2" creationId="{DB35A405-94CC-CBD9-64C9-487D755DB02C}"/>
          </ac:spMkLst>
        </pc:spChg>
      </pc:sldChg>
      <pc:sldChg chg="modSp mod">
        <pc:chgData name="Rosanna Furgiuele" userId="979d4429-0f92-43cf-8be6-52d6ffc816a3" providerId="ADAL" clId="{99335FDE-F265-48D9-BEB3-FCDC0EF45F3B}" dt="2024-08-03T01:19:51.091" v="864" actId="255"/>
        <pc:sldMkLst>
          <pc:docMk/>
          <pc:sldMk cId="2103979304" sldId="262"/>
        </pc:sldMkLst>
        <pc:spChg chg="mod">
          <ac:chgData name="Rosanna Furgiuele" userId="979d4429-0f92-43cf-8be6-52d6ffc816a3" providerId="ADAL" clId="{99335FDE-F265-48D9-BEB3-FCDC0EF45F3B}" dt="2024-08-03T01:19:51.091" v="864" actId="255"/>
          <ac:spMkLst>
            <pc:docMk/>
            <pc:sldMk cId="2103979304" sldId="262"/>
            <ac:spMk id="2" creationId="{CC3354DB-47D2-58F1-1DD0-BD380842925F}"/>
          </ac:spMkLst>
        </pc:spChg>
      </pc:sldChg>
      <pc:sldChg chg="modSp mod">
        <pc:chgData name="Rosanna Furgiuele" userId="979d4429-0f92-43cf-8be6-52d6ffc816a3" providerId="ADAL" clId="{99335FDE-F265-48D9-BEB3-FCDC0EF45F3B}" dt="2024-08-03T01:34:25.673" v="911" actId="255"/>
        <pc:sldMkLst>
          <pc:docMk/>
          <pc:sldMk cId="3922166532" sldId="264"/>
        </pc:sldMkLst>
        <pc:spChg chg="mod">
          <ac:chgData name="Rosanna Furgiuele" userId="979d4429-0f92-43cf-8be6-52d6ffc816a3" providerId="ADAL" clId="{99335FDE-F265-48D9-BEB3-FCDC0EF45F3B}" dt="2024-08-03T01:20:23.823" v="866" actId="255"/>
          <ac:spMkLst>
            <pc:docMk/>
            <pc:sldMk cId="3922166532" sldId="264"/>
            <ac:spMk id="2" creationId="{E71298C2-9DB7-91A3-0D31-6565928E2342}"/>
          </ac:spMkLst>
        </pc:spChg>
        <pc:spChg chg="mod">
          <ac:chgData name="Rosanna Furgiuele" userId="979d4429-0f92-43cf-8be6-52d6ffc816a3" providerId="ADAL" clId="{99335FDE-F265-48D9-BEB3-FCDC0EF45F3B}" dt="2024-08-03T01:34:25.673" v="911" actId="255"/>
          <ac:spMkLst>
            <pc:docMk/>
            <pc:sldMk cId="3922166532" sldId="264"/>
            <ac:spMk id="3" creationId="{7E9EC492-FAC3-6452-53FB-563BE7F3B095}"/>
          </ac:spMkLst>
        </pc:spChg>
        <pc:picChg chg="mod">
          <ac:chgData name="Rosanna Furgiuele" userId="979d4429-0f92-43cf-8be6-52d6ffc816a3" providerId="ADAL" clId="{99335FDE-F265-48D9-BEB3-FCDC0EF45F3B}" dt="2024-08-02T21:21:56.084" v="695" actId="1076"/>
          <ac:picMkLst>
            <pc:docMk/>
            <pc:sldMk cId="3922166532" sldId="264"/>
            <ac:picMk id="7" creationId="{598EA3C8-59CF-5D49-3400-99BAC0FB85E9}"/>
          </ac:picMkLst>
        </pc:picChg>
      </pc:sldChg>
      <pc:sldChg chg="modSp mod">
        <pc:chgData name="Rosanna Furgiuele" userId="979d4429-0f92-43cf-8be6-52d6ffc816a3" providerId="ADAL" clId="{99335FDE-F265-48D9-BEB3-FCDC0EF45F3B}" dt="2024-08-03T01:20:55.246" v="869" actId="255"/>
        <pc:sldMkLst>
          <pc:docMk/>
          <pc:sldMk cId="991713517" sldId="265"/>
        </pc:sldMkLst>
        <pc:spChg chg="mod">
          <ac:chgData name="Rosanna Furgiuele" userId="979d4429-0f92-43cf-8be6-52d6ffc816a3" providerId="ADAL" clId="{99335FDE-F265-48D9-BEB3-FCDC0EF45F3B}" dt="2024-08-03T01:20:55.246" v="869" actId="255"/>
          <ac:spMkLst>
            <pc:docMk/>
            <pc:sldMk cId="991713517" sldId="265"/>
            <ac:spMk id="2" creationId="{7D09CDCC-EE08-995F-3710-E70AA51F2428}"/>
          </ac:spMkLst>
        </pc:spChg>
        <pc:spChg chg="mod">
          <ac:chgData name="Rosanna Furgiuele" userId="979d4429-0f92-43cf-8be6-52d6ffc816a3" providerId="ADAL" clId="{99335FDE-F265-48D9-BEB3-FCDC0EF45F3B}" dt="2024-08-02T21:23:16.921" v="700" actId="20577"/>
          <ac:spMkLst>
            <pc:docMk/>
            <pc:sldMk cId="991713517" sldId="265"/>
            <ac:spMk id="3" creationId="{51B3562E-97B8-5574-EC9B-067FDEADBA5B}"/>
          </ac:spMkLst>
        </pc:spChg>
      </pc:sldChg>
      <pc:sldChg chg="addSp modSp new mod setBg">
        <pc:chgData name="Rosanna Furgiuele" userId="979d4429-0f92-43cf-8be6-52d6ffc816a3" providerId="ADAL" clId="{99335FDE-F265-48D9-BEB3-FCDC0EF45F3B}" dt="2024-08-03T01:37:43.825" v="943" actId="207"/>
        <pc:sldMkLst>
          <pc:docMk/>
          <pc:sldMk cId="3886945074" sldId="266"/>
        </pc:sldMkLst>
        <pc:spChg chg="mod">
          <ac:chgData name="Rosanna Furgiuele" userId="979d4429-0f92-43cf-8be6-52d6ffc816a3" providerId="ADAL" clId="{99335FDE-F265-48D9-BEB3-FCDC0EF45F3B}" dt="2024-08-03T01:21:03.373" v="870" actId="255"/>
          <ac:spMkLst>
            <pc:docMk/>
            <pc:sldMk cId="3886945074" sldId="266"/>
            <ac:spMk id="2" creationId="{991BED83-E191-85FC-074B-9992FA31A15A}"/>
          </ac:spMkLst>
        </pc:spChg>
        <pc:spChg chg="mod">
          <ac:chgData name="Rosanna Furgiuele" userId="979d4429-0f92-43cf-8be6-52d6ffc816a3" providerId="ADAL" clId="{99335FDE-F265-48D9-BEB3-FCDC0EF45F3B}" dt="2024-08-03T01:37:43.825" v="943" actId="207"/>
          <ac:spMkLst>
            <pc:docMk/>
            <pc:sldMk cId="3886945074" sldId="266"/>
            <ac:spMk id="3" creationId="{DD6F49CB-5079-811E-98F6-33780D8BB5EF}"/>
          </ac:spMkLst>
        </pc:spChg>
        <pc:spChg chg="add">
          <ac:chgData name="Rosanna Furgiuele" userId="979d4429-0f92-43cf-8be6-52d6ffc816a3" providerId="ADAL" clId="{99335FDE-F265-48D9-BEB3-FCDC0EF45F3B}" dt="2024-08-02T20:12:15.113" v="9" actId="26606"/>
          <ac:spMkLst>
            <pc:docMk/>
            <pc:sldMk cId="3886945074" sldId="266"/>
            <ac:spMk id="8" creationId="{43C823D3-D619-407C-89E0-C6F6B1E7A42A}"/>
          </ac:spMkLst>
        </pc:spChg>
        <pc:spChg chg="add">
          <ac:chgData name="Rosanna Furgiuele" userId="979d4429-0f92-43cf-8be6-52d6ffc816a3" providerId="ADAL" clId="{99335FDE-F265-48D9-BEB3-FCDC0EF45F3B}" dt="2024-08-02T20:12:15.113" v="9" actId="26606"/>
          <ac:spMkLst>
            <pc:docMk/>
            <pc:sldMk cId="3886945074" sldId="266"/>
            <ac:spMk id="10" creationId="{047F8E3E-2FFA-4A0F-B3C7-E57ADDCFB415}"/>
          </ac:spMkLst>
        </pc:spChg>
        <pc:grpChg chg="add">
          <ac:chgData name="Rosanna Furgiuele" userId="979d4429-0f92-43cf-8be6-52d6ffc816a3" providerId="ADAL" clId="{99335FDE-F265-48D9-BEB3-FCDC0EF45F3B}" dt="2024-08-02T20:12:15.113" v="9" actId="26606"/>
          <ac:grpSpMkLst>
            <pc:docMk/>
            <pc:sldMk cId="3886945074" sldId="266"/>
            <ac:grpSpMk id="12" creationId="{33D939F1-7ABE-4D0E-946A-43F37F556AFD}"/>
          </ac:grpSpMkLst>
        </pc:grpChg>
        <pc:grpChg chg="add">
          <ac:chgData name="Rosanna Furgiuele" userId="979d4429-0f92-43cf-8be6-52d6ffc816a3" providerId="ADAL" clId="{99335FDE-F265-48D9-BEB3-FCDC0EF45F3B}" dt="2024-08-02T20:12:15.113" v="9" actId="26606"/>
          <ac:grpSpMkLst>
            <pc:docMk/>
            <pc:sldMk cId="3886945074" sldId="266"/>
            <ac:grpSpMk id="18" creationId="{9DB3963A-4187-4A72-9DA4-CA6BADE22931}"/>
          </ac:grpSpMkLst>
        </pc:grpChg>
      </pc:sldChg>
      <pc:sldChg chg="addSp modSp new del mod setBg">
        <pc:chgData name="Rosanna Furgiuele" userId="979d4429-0f92-43cf-8be6-52d6ffc816a3" providerId="ADAL" clId="{99335FDE-F265-48D9-BEB3-FCDC0EF45F3B}" dt="2024-08-02T21:35:22.980" v="729" actId="47"/>
        <pc:sldMkLst>
          <pc:docMk/>
          <pc:sldMk cId="1424668022" sldId="267"/>
        </pc:sldMkLst>
        <pc:spChg chg="mod">
          <ac:chgData name="Rosanna Furgiuele" userId="979d4429-0f92-43cf-8be6-52d6ffc816a3" providerId="ADAL" clId="{99335FDE-F265-48D9-BEB3-FCDC0EF45F3B}" dt="2024-08-02T20:17:23.894" v="109" actId="26606"/>
          <ac:spMkLst>
            <pc:docMk/>
            <pc:sldMk cId="1424668022" sldId="267"/>
            <ac:spMk id="2" creationId="{980D9A52-A5C1-1BA6-C664-069FA74E7790}"/>
          </ac:spMkLst>
        </pc:spChg>
        <pc:spChg chg="mod">
          <ac:chgData name="Rosanna Furgiuele" userId="979d4429-0f92-43cf-8be6-52d6ffc816a3" providerId="ADAL" clId="{99335FDE-F265-48D9-BEB3-FCDC0EF45F3B}" dt="2024-08-02T20:17:44.885" v="111" actId="255"/>
          <ac:spMkLst>
            <pc:docMk/>
            <pc:sldMk cId="1424668022" sldId="267"/>
            <ac:spMk id="3" creationId="{94EB1388-5B3C-9A48-EDA9-0FFFF60DB348}"/>
          </ac:spMkLst>
        </pc:spChg>
        <pc:spChg chg="add">
          <ac:chgData name="Rosanna Furgiuele" userId="979d4429-0f92-43cf-8be6-52d6ffc816a3" providerId="ADAL" clId="{99335FDE-F265-48D9-BEB3-FCDC0EF45F3B}" dt="2024-08-02T20:17:23.894" v="109" actId="26606"/>
          <ac:spMkLst>
            <pc:docMk/>
            <pc:sldMk cId="1424668022" sldId="267"/>
            <ac:spMk id="8" creationId="{B6CDA21F-E7AF-4C75-8395-33F58D5B0E45}"/>
          </ac:spMkLst>
        </pc:spChg>
        <pc:spChg chg="add">
          <ac:chgData name="Rosanna Furgiuele" userId="979d4429-0f92-43cf-8be6-52d6ffc816a3" providerId="ADAL" clId="{99335FDE-F265-48D9-BEB3-FCDC0EF45F3B}" dt="2024-08-02T20:17:23.894" v="109" actId="26606"/>
          <ac:spMkLst>
            <pc:docMk/>
            <pc:sldMk cId="1424668022" sldId="267"/>
            <ac:spMk id="15" creationId="{D5B0017B-2ECA-49AF-B397-DC140825DF8D}"/>
          </ac:spMkLst>
        </pc:spChg>
        <pc:grpChg chg="add">
          <ac:chgData name="Rosanna Furgiuele" userId="979d4429-0f92-43cf-8be6-52d6ffc816a3" providerId="ADAL" clId="{99335FDE-F265-48D9-BEB3-FCDC0EF45F3B}" dt="2024-08-02T20:17:23.894" v="109" actId="26606"/>
          <ac:grpSpMkLst>
            <pc:docMk/>
            <pc:sldMk cId="1424668022" sldId="267"/>
            <ac:grpSpMk id="10" creationId="{AE1C45F0-260A-458C-96ED-C1F6D2151219}"/>
          </ac:grpSpMkLst>
        </pc:grpChg>
        <pc:cxnChg chg="add">
          <ac:chgData name="Rosanna Furgiuele" userId="979d4429-0f92-43cf-8be6-52d6ffc816a3" providerId="ADAL" clId="{99335FDE-F265-48D9-BEB3-FCDC0EF45F3B}" dt="2024-08-02T20:17:23.894" v="109" actId="26606"/>
          <ac:cxnSpMkLst>
            <pc:docMk/>
            <pc:sldMk cId="1424668022" sldId="267"/>
            <ac:cxnSpMk id="17" creationId="{6CF1BAF6-AD41-4082-B212-8A1F9A2E8779}"/>
          </ac:cxnSpMkLst>
        </pc:cxnChg>
      </pc:sldChg>
      <pc:sldChg chg="addSp modSp new mod ord setBg">
        <pc:chgData name="Rosanna Furgiuele" userId="979d4429-0f92-43cf-8be6-52d6ffc816a3" providerId="ADAL" clId="{99335FDE-F265-48D9-BEB3-FCDC0EF45F3B}" dt="2024-08-03T01:21:20.003" v="872" actId="255"/>
        <pc:sldMkLst>
          <pc:docMk/>
          <pc:sldMk cId="3414213878" sldId="268"/>
        </pc:sldMkLst>
        <pc:spChg chg="mod">
          <ac:chgData name="Rosanna Furgiuele" userId="979d4429-0f92-43cf-8be6-52d6ffc816a3" providerId="ADAL" clId="{99335FDE-F265-48D9-BEB3-FCDC0EF45F3B}" dt="2024-08-03T01:21:20.003" v="872" actId="255"/>
          <ac:spMkLst>
            <pc:docMk/>
            <pc:sldMk cId="3414213878" sldId="268"/>
            <ac:spMk id="2" creationId="{1C06A5F1-7004-BBB9-C014-A6DC94715C25}"/>
          </ac:spMkLst>
        </pc:spChg>
        <pc:spChg chg="mod">
          <ac:chgData name="Rosanna Furgiuele" userId="979d4429-0f92-43cf-8be6-52d6ffc816a3" providerId="ADAL" clId="{99335FDE-F265-48D9-BEB3-FCDC0EF45F3B}" dt="2024-08-02T20:23:08.187" v="168" actId="20577"/>
          <ac:spMkLst>
            <pc:docMk/>
            <pc:sldMk cId="3414213878" sldId="268"/>
            <ac:spMk id="3" creationId="{C62E3ED9-627A-7E4C-A2AE-D5A343AEF025}"/>
          </ac:spMkLst>
        </pc:spChg>
        <pc:spChg chg="add">
          <ac:chgData name="Rosanna Furgiuele" userId="979d4429-0f92-43cf-8be6-52d6ffc816a3" providerId="ADAL" clId="{99335FDE-F265-48D9-BEB3-FCDC0EF45F3B}" dt="2024-08-02T20:18:46.605" v="115" actId="26606"/>
          <ac:spMkLst>
            <pc:docMk/>
            <pc:sldMk cId="3414213878" sldId="268"/>
            <ac:spMk id="8" creationId="{D038248A-211C-4EEC-8401-C761B929FB52}"/>
          </ac:spMkLst>
        </pc:spChg>
        <pc:spChg chg="add">
          <ac:chgData name="Rosanna Furgiuele" userId="979d4429-0f92-43cf-8be6-52d6ffc816a3" providerId="ADAL" clId="{99335FDE-F265-48D9-BEB3-FCDC0EF45F3B}" dt="2024-08-02T20:18:46.605" v="115" actId="26606"/>
          <ac:spMkLst>
            <pc:docMk/>
            <pc:sldMk cId="3414213878" sldId="268"/>
            <ac:spMk id="10" creationId="{C30A849F-66D9-40C8-BEC8-35AFF8F4568F}"/>
          </ac:spMkLst>
        </pc:spChg>
        <pc:grpChg chg="add">
          <ac:chgData name="Rosanna Furgiuele" userId="979d4429-0f92-43cf-8be6-52d6ffc816a3" providerId="ADAL" clId="{99335FDE-F265-48D9-BEB3-FCDC0EF45F3B}" dt="2024-08-02T20:18:46.605" v="115" actId="26606"/>
          <ac:grpSpMkLst>
            <pc:docMk/>
            <pc:sldMk cId="3414213878" sldId="268"/>
            <ac:grpSpMk id="12" creationId="{04542298-A2B1-480F-A11C-A40EDD19B857}"/>
          </ac:grpSpMkLst>
        </pc:grpChg>
        <pc:grpChg chg="add">
          <ac:chgData name="Rosanna Furgiuele" userId="979d4429-0f92-43cf-8be6-52d6ffc816a3" providerId="ADAL" clId="{99335FDE-F265-48D9-BEB3-FCDC0EF45F3B}" dt="2024-08-02T20:18:46.605" v="115" actId="26606"/>
          <ac:grpSpMkLst>
            <pc:docMk/>
            <pc:sldMk cId="3414213878" sldId="268"/>
            <ac:grpSpMk id="18" creationId="{2A5C9C35-2375-49EB-B99C-17C87D42FE7C}"/>
          </ac:grpSpMkLst>
        </pc:grpChg>
      </pc:sldChg>
      <pc:sldChg chg="addSp modSp new mod setBg">
        <pc:chgData name="Rosanna Furgiuele" userId="979d4429-0f92-43cf-8be6-52d6ffc816a3" providerId="ADAL" clId="{99335FDE-F265-48D9-BEB3-FCDC0EF45F3B}" dt="2024-08-03T01:24:48.758" v="888" actId="122"/>
        <pc:sldMkLst>
          <pc:docMk/>
          <pc:sldMk cId="292492928" sldId="269"/>
        </pc:sldMkLst>
        <pc:spChg chg="mod">
          <ac:chgData name="Rosanna Furgiuele" userId="979d4429-0f92-43cf-8be6-52d6ffc816a3" providerId="ADAL" clId="{99335FDE-F265-48D9-BEB3-FCDC0EF45F3B}" dt="2024-08-03T01:24:48.758" v="888" actId="122"/>
          <ac:spMkLst>
            <pc:docMk/>
            <pc:sldMk cId="292492928" sldId="269"/>
            <ac:spMk id="2" creationId="{4627355D-9757-E670-9E44-1901FCE44E7C}"/>
          </ac:spMkLst>
        </pc:spChg>
        <pc:spChg chg="mod">
          <ac:chgData name="Rosanna Furgiuele" userId="979d4429-0f92-43cf-8be6-52d6ffc816a3" providerId="ADAL" clId="{99335FDE-F265-48D9-BEB3-FCDC0EF45F3B}" dt="2024-08-03T01:06:05.652" v="801" actId="20577"/>
          <ac:spMkLst>
            <pc:docMk/>
            <pc:sldMk cId="292492928" sldId="269"/>
            <ac:spMk id="3" creationId="{F2E68C2B-27C0-5302-AC1D-F0F04B584ADC}"/>
          </ac:spMkLst>
        </pc:spChg>
        <pc:spChg chg="add">
          <ac:chgData name="Rosanna Furgiuele" userId="979d4429-0f92-43cf-8be6-52d6ffc816a3" providerId="ADAL" clId="{99335FDE-F265-48D9-BEB3-FCDC0EF45F3B}" dt="2024-08-02T20:24:04.550" v="175" actId="26606"/>
          <ac:spMkLst>
            <pc:docMk/>
            <pc:sldMk cId="292492928" sldId="269"/>
            <ac:spMk id="10" creationId="{EDDBB197-D710-4A4F-A9CA-FD2177498BE8}"/>
          </ac:spMkLst>
        </pc:spChg>
        <pc:spChg chg="add">
          <ac:chgData name="Rosanna Furgiuele" userId="979d4429-0f92-43cf-8be6-52d6ffc816a3" providerId="ADAL" clId="{99335FDE-F265-48D9-BEB3-FCDC0EF45F3B}" dt="2024-08-02T20:24:04.550" v="175" actId="26606"/>
          <ac:spMkLst>
            <pc:docMk/>
            <pc:sldMk cId="292492928" sldId="269"/>
            <ac:spMk id="12" creationId="{975D1CFA-2CDB-4B64-BD9F-85744E8DA12F}"/>
          </ac:spMkLst>
        </pc:spChg>
        <pc:grpChg chg="add">
          <ac:chgData name="Rosanna Furgiuele" userId="979d4429-0f92-43cf-8be6-52d6ffc816a3" providerId="ADAL" clId="{99335FDE-F265-48D9-BEB3-FCDC0EF45F3B}" dt="2024-08-02T20:24:04.550" v="175" actId="26606"/>
          <ac:grpSpMkLst>
            <pc:docMk/>
            <pc:sldMk cId="292492928" sldId="269"/>
            <ac:grpSpMk id="14" creationId="{25EE5136-01F1-466C-962D-BA9B4C6757AA}"/>
          </ac:grpSpMkLst>
        </pc:grpChg>
        <pc:picChg chg="add">
          <ac:chgData name="Rosanna Furgiuele" userId="979d4429-0f92-43cf-8be6-52d6ffc816a3" providerId="ADAL" clId="{99335FDE-F265-48D9-BEB3-FCDC0EF45F3B}" dt="2024-08-02T20:24:04.550" v="175" actId="26606"/>
          <ac:picMkLst>
            <pc:docMk/>
            <pc:sldMk cId="292492928" sldId="269"/>
            <ac:picMk id="7" creationId="{164AAA32-A5F0-F21C-C4B5-5309C68FD3AE}"/>
          </ac:picMkLst>
        </pc:picChg>
      </pc:sldChg>
      <pc:sldChg chg="new del">
        <pc:chgData name="Rosanna Furgiuele" userId="979d4429-0f92-43cf-8be6-52d6ffc816a3" providerId="ADAL" clId="{99335FDE-F265-48D9-BEB3-FCDC0EF45F3B}" dt="2024-08-02T20:38:48.346" v="349" actId="47"/>
        <pc:sldMkLst>
          <pc:docMk/>
          <pc:sldMk cId="1075159682" sldId="270"/>
        </pc:sldMkLst>
      </pc:sldChg>
      <pc:sldChg chg="addSp modSp new mod ord setBg">
        <pc:chgData name="Rosanna Furgiuele" userId="979d4429-0f92-43cf-8be6-52d6ffc816a3" providerId="ADAL" clId="{99335FDE-F265-48D9-BEB3-FCDC0EF45F3B}" dt="2024-08-03T01:25:44.797" v="896" actId="122"/>
        <pc:sldMkLst>
          <pc:docMk/>
          <pc:sldMk cId="2144998307" sldId="271"/>
        </pc:sldMkLst>
        <pc:spChg chg="mod">
          <ac:chgData name="Rosanna Furgiuele" userId="979d4429-0f92-43cf-8be6-52d6ffc816a3" providerId="ADAL" clId="{99335FDE-F265-48D9-BEB3-FCDC0EF45F3B}" dt="2024-08-03T01:25:44.797" v="896" actId="122"/>
          <ac:spMkLst>
            <pc:docMk/>
            <pc:sldMk cId="2144998307" sldId="271"/>
            <ac:spMk id="2" creationId="{B39BE4E7-2AF5-573F-681A-2CF950AA1B58}"/>
          </ac:spMkLst>
        </pc:spChg>
        <pc:spChg chg="mod">
          <ac:chgData name="Rosanna Furgiuele" userId="979d4429-0f92-43cf-8be6-52d6ffc816a3" providerId="ADAL" clId="{99335FDE-F265-48D9-BEB3-FCDC0EF45F3B}" dt="2024-08-03T01:25:08.365" v="891" actId="14100"/>
          <ac:spMkLst>
            <pc:docMk/>
            <pc:sldMk cId="2144998307" sldId="271"/>
            <ac:spMk id="3" creationId="{49C94136-A688-BE0D-B818-F69647E1F1B4}"/>
          </ac:spMkLst>
        </pc:spChg>
        <pc:spChg chg="add">
          <ac:chgData name="Rosanna Furgiuele" userId="979d4429-0f92-43cf-8be6-52d6ffc816a3" providerId="ADAL" clId="{99335FDE-F265-48D9-BEB3-FCDC0EF45F3B}" dt="2024-08-02T20:31:32.338" v="278" actId="26606"/>
          <ac:spMkLst>
            <pc:docMk/>
            <pc:sldMk cId="2144998307" sldId="271"/>
            <ac:spMk id="10" creationId="{EDDBB197-D710-4A4F-A9CA-FD2177498BE8}"/>
          </ac:spMkLst>
        </pc:spChg>
        <pc:spChg chg="add">
          <ac:chgData name="Rosanna Furgiuele" userId="979d4429-0f92-43cf-8be6-52d6ffc816a3" providerId="ADAL" clId="{99335FDE-F265-48D9-BEB3-FCDC0EF45F3B}" dt="2024-08-02T20:31:32.338" v="278" actId="26606"/>
          <ac:spMkLst>
            <pc:docMk/>
            <pc:sldMk cId="2144998307" sldId="271"/>
            <ac:spMk id="12" creationId="{975D1CFA-2CDB-4B64-BD9F-85744E8DA12F}"/>
          </ac:spMkLst>
        </pc:spChg>
        <pc:grpChg chg="add">
          <ac:chgData name="Rosanna Furgiuele" userId="979d4429-0f92-43cf-8be6-52d6ffc816a3" providerId="ADAL" clId="{99335FDE-F265-48D9-BEB3-FCDC0EF45F3B}" dt="2024-08-02T20:31:32.338" v="278" actId="26606"/>
          <ac:grpSpMkLst>
            <pc:docMk/>
            <pc:sldMk cId="2144998307" sldId="271"/>
            <ac:grpSpMk id="14" creationId="{25EE5136-01F1-466C-962D-BA9B4C6757AA}"/>
          </ac:grpSpMkLst>
        </pc:grpChg>
        <pc:picChg chg="add mod">
          <ac:chgData name="Rosanna Furgiuele" userId="979d4429-0f92-43cf-8be6-52d6ffc816a3" providerId="ADAL" clId="{99335FDE-F265-48D9-BEB3-FCDC0EF45F3B}" dt="2024-08-03T01:09:34.736" v="821" actId="1076"/>
          <ac:picMkLst>
            <pc:docMk/>
            <pc:sldMk cId="2144998307" sldId="271"/>
            <ac:picMk id="7" creationId="{5944D775-9A86-64E0-8671-CA487C5429DE}"/>
          </ac:picMkLst>
        </pc:picChg>
      </pc:sldChg>
      <pc:sldChg chg="addSp delSp modSp add mod">
        <pc:chgData name="Rosanna Furgiuele" userId="979d4429-0f92-43cf-8be6-52d6ffc816a3" providerId="ADAL" clId="{99335FDE-F265-48D9-BEB3-FCDC0EF45F3B}" dt="2024-08-03T01:26:00.281" v="898" actId="14100"/>
        <pc:sldMkLst>
          <pc:docMk/>
          <pc:sldMk cId="2299217373" sldId="272"/>
        </pc:sldMkLst>
        <pc:spChg chg="mod">
          <ac:chgData name="Rosanna Furgiuele" userId="979d4429-0f92-43cf-8be6-52d6ffc816a3" providerId="ADAL" clId="{99335FDE-F265-48D9-BEB3-FCDC0EF45F3B}" dt="2024-08-03T01:26:00.281" v="898" actId="14100"/>
          <ac:spMkLst>
            <pc:docMk/>
            <pc:sldMk cId="2299217373" sldId="272"/>
            <ac:spMk id="2" creationId="{B39BE4E7-2AF5-573F-681A-2CF950AA1B58}"/>
          </ac:spMkLst>
        </pc:spChg>
        <pc:spChg chg="mod">
          <ac:chgData name="Rosanna Furgiuele" userId="979d4429-0f92-43cf-8be6-52d6ffc816a3" providerId="ADAL" clId="{99335FDE-F265-48D9-BEB3-FCDC0EF45F3B}" dt="2024-08-03T01:13:41.310" v="861" actId="20577"/>
          <ac:spMkLst>
            <pc:docMk/>
            <pc:sldMk cId="2299217373" sldId="272"/>
            <ac:spMk id="3" creationId="{49C94136-A688-BE0D-B818-F69647E1F1B4}"/>
          </ac:spMkLst>
        </pc:spChg>
        <pc:spChg chg="del">
          <ac:chgData name="Rosanna Furgiuele" userId="979d4429-0f92-43cf-8be6-52d6ffc816a3" providerId="ADAL" clId="{99335FDE-F265-48D9-BEB3-FCDC0EF45F3B}" dt="2024-08-03T00:54:04.205" v="757" actId="26606"/>
          <ac:spMkLst>
            <pc:docMk/>
            <pc:sldMk cId="2299217373" sldId="272"/>
            <ac:spMk id="10" creationId="{EDDBB197-D710-4A4F-A9CA-FD2177498BE8}"/>
          </ac:spMkLst>
        </pc:spChg>
        <pc:spChg chg="del">
          <ac:chgData name="Rosanna Furgiuele" userId="979d4429-0f92-43cf-8be6-52d6ffc816a3" providerId="ADAL" clId="{99335FDE-F265-48D9-BEB3-FCDC0EF45F3B}" dt="2024-08-03T00:54:04.205" v="757" actId="26606"/>
          <ac:spMkLst>
            <pc:docMk/>
            <pc:sldMk cId="2299217373" sldId="272"/>
            <ac:spMk id="12" creationId="{975D1CFA-2CDB-4B64-BD9F-85744E8DA12F}"/>
          </ac:spMkLst>
        </pc:spChg>
        <pc:spChg chg="add">
          <ac:chgData name="Rosanna Furgiuele" userId="979d4429-0f92-43cf-8be6-52d6ffc816a3" providerId="ADAL" clId="{99335FDE-F265-48D9-BEB3-FCDC0EF45F3B}" dt="2024-08-03T00:54:04.205" v="757" actId="26606"/>
          <ac:spMkLst>
            <pc:docMk/>
            <pc:sldMk cId="2299217373" sldId="272"/>
            <ac:spMk id="23" creationId="{AA866F0E-F54B-4BF5-8A88-7D97BD45FC0C}"/>
          </ac:spMkLst>
        </pc:spChg>
        <pc:spChg chg="add">
          <ac:chgData name="Rosanna Furgiuele" userId="979d4429-0f92-43cf-8be6-52d6ffc816a3" providerId="ADAL" clId="{99335FDE-F265-48D9-BEB3-FCDC0EF45F3B}" dt="2024-08-03T00:54:04.205" v="757" actId="26606"/>
          <ac:spMkLst>
            <pc:docMk/>
            <pc:sldMk cId="2299217373" sldId="272"/>
            <ac:spMk id="25" creationId="{8229EC50-E910-4AE2-9EEA-604A81EF6147}"/>
          </ac:spMkLst>
        </pc:spChg>
        <pc:grpChg chg="del">
          <ac:chgData name="Rosanna Furgiuele" userId="979d4429-0f92-43cf-8be6-52d6ffc816a3" providerId="ADAL" clId="{99335FDE-F265-48D9-BEB3-FCDC0EF45F3B}" dt="2024-08-03T00:54:04.205" v="757" actId="26606"/>
          <ac:grpSpMkLst>
            <pc:docMk/>
            <pc:sldMk cId="2299217373" sldId="272"/>
            <ac:grpSpMk id="14" creationId="{25EE5136-01F1-466C-962D-BA9B4C6757AA}"/>
          </ac:grpSpMkLst>
        </pc:grpChg>
        <pc:picChg chg="mod">
          <ac:chgData name="Rosanna Furgiuele" userId="979d4429-0f92-43cf-8be6-52d6ffc816a3" providerId="ADAL" clId="{99335FDE-F265-48D9-BEB3-FCDC0EF45F3B}" dt="2024-08-03T00:58:38.317" v="792" actId="1076"/>
          <ac:picMkLst>
            <pc:docMk/>
            <pc:sldMk cId="2299217373" sldId="272"/>
            <ac:picMk id="7" creationId="{5944D775-9A86-64E0-8671-CA487C5429DE}"/>
          </ac:picMkLst>
        </pc:picChg>
      </pc:sldChg>
      <pc:sldChg chg="addSp delSp modSp new mod setBg">
        <pc:chgData name="Rosanna Furgiuele" userId="979d4429-0f92-43cf-8be6-52d6ffc816a3" providerId="ADAL" clId="{99335FDE-F265-48D9-BEB3-FCDC0EF45F3B}" dt="2024-08-03T01:26:19.019" v="900" actId="122"/>
        <pc:sldMkLst>
          <pc:docMk/>
          <pc:sldMk cId="1988682472" sldId="273"/>
        </pc:sldMkLst>
        <pc:spChg chg="mod">
          <ac:chgData name="Rosanna Furgiuele" userId="979d4429-0f92-43cf-8be6-52d6ffc816a3" providerId="ADAL" clId="{99335FDE-F265-48D9-BEB3-FCDC0EF45F3B}" dt="2024-08-03T01:26:19.019" v="900" actId="122"/>
          <ac:spMkLst>
            <pc:docMk/>
            <pc:sldMk cId="1988682472" sldId="273"/>
            <ac:spMk id="2" creationId="{8D8FDA33-FFA2-47CD-8D21-21136B921F93}"/>
          </ac:spMkLst>
        </pc:spChg>
        <pc:spChg chg="mod">
          <ac:chgData name="Rosanna Furgiuele" userId="979d4429-0f92-43cf-8be6-52d6ffc816a3" providerId="ADAL" clId="{99335FDE-F265-48D9-BEB3-FCDC0EF45F3B}" dt="2024-08-02T21:49:06.411" v="746" actId="113"/>
          <ac:spMkLst>
            <pc:docMk/>
            <pc:sldMk cId="1988682472" sldId="273"/>
            <ac:spMk id="3" creationId="{B6142BEE-948A-85F2-1E7E-67A0D813CD21}"/>
          </ac:spMkLst>
        </pc:spChg>
        <pc:spChg chg="add del">
          <ac:chgData name="Rosanna Furgiuele" userId="979d4429-0f92-43cf-8be6-52d6ffc816a3" providerId="ADAL" clId="{99335FDE-F265-48D9-BEB3-FCDC0EF45F3B}" dt="2024-08-02T20:39:41.946" v="367" actId="26606"/>
          <ac:spMkLst>
            <pc:docMk/>
            <pc:sldMk cId="1988682472" sldId="273"/>
            <ac:spMk id="8" creationId="{D038248A-211C-4EEC-8401-C761B929FB52}"/>
          </ac:spMkLst>
        </pc:spChg>
        <pc:spChg chg="add del">
          <ac:chgData name="Rosanna Furgiuele" userId="979d4429-0f92-43cf-8be6-52d6ffc816a3" providerId="ADAL" clId="{99335FDE-F265-48D9-BEB3-FCDC0EF45F3B}" dt="2024-08-02T20:39:41.946" v="367" actId="26606"/>
          <ac:spMkLst>
            <pc:docMk/>
            <pc:sldMk cId="1988682472" sldId="273"/>
            <ac:spMk id="10" creationId="{C30A849F-66D9-40C8-BEC8-35AFF8F4568F}"/>
          </ac:spMkLst>
        </pc:spChg>
        <pc:spChg chg="add">
          <ac:chgData name="Rosanna Furgiuele" userId="979d4429-0f92-43cf-8be6-52d6ffc816a3" providerId="ADAL" clId="{99335FDE-F265-48D9-BEB3-FCDC0EF45F3B}" dt="2024-08-02T20:39:41.962" v="368" actId="26606"/>
          <ac:spMkLst>
            <pc:docMk/>
            <pc:sldMk cId="1988682472" sldId="273"/>
            <ac:spMk id="24" creationId="{FA3C7DEA-BCC2-4295-8850-147993296189}"/>
          </ac:spMkLst>
        </pc:spChg>
        <pc:spChg chg="add">
          <ac:chgData name="Rosanna Furgiuele" userId="979d4429-0f92-43cf-8be6-52d6ffc816a3" providerId="ADAL" clId="{99335FDE-F265-48D9-BEB3-FCDC0EF45F3B}" dt="2024-08-02T20:39:41.962" v="368" actId="26606"/>
          <ac:spMkLst>
            <pc:docMk/>
            <pc:sldMk cId="1988682472" sldId="273"/>
            <ac:spMk id="25" creationId="{C289949D-B9F6-468A-86FE-2694DC5AE773}"/>
          </ac:spMkLst>
        </pc:spChg>
        <pc:grpChg chg="add del">
          <ac:chgData name="Rosanna Furgiuele" userId="979d4429-0f92-43cf-8be6-52d6ffc816a3" providerId="ADAL" clId="{99335FDE-F265-48D9-BEB3-FCDC0EF45F3B}" dt="2024-08-02T20:39:41.946" v="367" actId="26606"/>
          <ac:grpSpMkLst>
            <pc:docMk/>
            <pc:sldMk cId="1988682472" sldId="273"/>
            <ac:grpSpMk id="12" creationId="{04542298-A2B1-480F-A11C-A40EDD19B857}"/>
          </ac:grpSpMkLst>
        </pc:grpChg>
        <pc:grpChg chg="add del">
          <ac:chgData name="Rosanna Furgiuele" userId="979d4429-0f92-43cf-8be6-52d6ffc816a3" providerId="ADAL" clId="{99335FDE-F265-48D9-BEB3-FCDC0EF45F3B}" dt="2024-08-02T20:39:41.946" v="367" actId="26606"/>
          <ac:grpSpMkLst>
            <pc:docMk/>
            <pc:sldMk cId="1988682472" sldId="273"/>
            <ac:grpSpMk id="18" creationId="{2A5C9C35-2375-49EB-B99C-17C87D42FE7C}"/>
          </ac:grpSpMkLst>
        </pc:grpChg>
        <pc:grpChg chg="add">
          <ac:chgData name="Rosanna Furgiuele" userId="979d4429-0f92-43cf-8be6-52d6ffc816a3" providerId="ADAL" clId="{99335FDE-F265-48D9-BEB3-FCDC0EF45F3B}" dt="2024-08-02T20:39:41.962" v="368" actId="26606"/>
          <ac:grpSpMkLst>
            <pc:docMk/>
            <pc:sldMk cId="1988682472" sldId="273"/>
            <ac:grpSpMk id="26" creationId="{E4DF0958-0C87-4C28-9554-2FADC788C2B1}"/>
          </ac:grpSpMkLst>
        </pc:grpChg>
      </pc:sldChg>
      <pc:sldChg chg="modSp add mod ord">
        <pc:chgData name="Rosanna Furgiuele" userId="979d4429-0f92-43cf-8be6-52d6ffc816a3" providerId="ADAL" clId="{99335FDE-F265-48D9-BEB3-FCDC0EF45F3B}" dt="2024-08-03T01:55:55.989" v="963" actId="20577"/>
        <pc:sldMkLst>
          <pc:docMk/>
          <pc:sldMk cId="1810093850" sldId="274"/>
        </pc:sldMkLst>
        <pc:spChg chg="mod">
          <ac:chgData name="Rosanna Furgiuele" userId="979d4429-0f92-43cf-8be6-52d6ffc816a3" providerId="ADAL" clId="{99335FDE-F265-48D9-BEB3-FCDC0EF45F3B}" dt="2024-08-03T01:55:55.989" v="963" actId="20577"/>
          <ac:spMkLst>
            <pc:docMk/>
            <pc:sldMk cId="1810093850" sldId="274"/>
            <ac:spMk id="3" creationId="{94EB1388-5B3C-9A48-EDA9-0FFFF60DB348}"/>
          </ac:spMkLst>
        </pc:spChg>
      </pc:sldChg>
      <pc:sldChg chg="addSp delSp modSp new mod ord setBg">
        <pc:chgData name="Rosanna Furgiuele" userId="979d4429-0f92-43cf-8be6-52d6ffc816a3" providerId="ADAL" clId="{99335FDE-F265-48D9-BEB3-FCDC0EF45F3B}" dt="2024-08-09T22:15:13.948" v="979" actId="20577"/>
        <pc:sldMkLst>
          <pc:docMk/>
          <pc:sldMk cId="4014941304" sldId="275"/>
        </pc:sldMkLst>
        <pc:spChg chg="mod">
          <ac:chgData name="Rosanna Furgiuele" userId="979d4429-0f92-43cf-8be6-52d6ffc816a3" providerId="ADAL" clId="{99335FDE-F265-48D9-BEB3-FCDC0EF45F3B}" dt="2024-08-02T20:48:48.499" v="484" actId="14100"/>
          <ac:spMkLst>
            <pc:docMk/>
            <pc:sldMk cId="4014941304" sldId="275"/>
            <ac:spMk id="2" creationId="{B9196D76-9907-7984-D4AF-45B62359BB93}"/>
          </ac:spMkLst>
        </pc:spChg>
        <pc:spChg chg="mod">
          <ac:chgData name="Rosanna Furgiuele" userId="979d4429-0f92-43cf-8be6-52d6ffc816a3" providerId="ADAL" clId="{99335FDE-F265-48D9-BEB3-FCDC0EF45F3B}" dt="2024-08-09T22:15:13.948" v="979" actId="20577"/>
          <ac:spMkLst>
            <pc:docMk/>
            <pc:sldMk cId="4014941304" sldId="275"/>
            <ac:spMk id="3" creationId="{3A8FDCB0-C300-7435-3AD2-32F4D2EE7C8E}"/>
          </ac:spMkLst>
        </pc:spChg>
        <pc:spChg chg="add del">
          <ac:chgData name="Rosanna Furgiuele" userId="979d4429-0f92-43cf-8be6-52d6ffc816a3" providerId="ADAL" clId="{99335FDE-F265-48D9-BEB3-FCDC0EF45F3B}" dt="2024-08-02T20:48:20.852" v="477" actId="26606"/>
          <ac:spMkLst>
            <pc:docMk/>
            <pc:sldMk cId="4014941304" sldId="275"/>
            <ac:spMk id="10" creationId="{EDDBB197-D710-4A4F-A9CA-FD2177498BE8}"/>
          </ac:spMkLst>
        </pc:spChg>
        <pc:spChg chg="add del">
          <ac:chgData name="Rosanna Furgiuele" userId="979d4429-0f92-43cf-8be6-52d6ffc816a3" providerId="ADAL" clId="{99335FDE-F265-48D9-BEB3-FCDC0EF45F3B}" dt="2024-08-02T20:48:20.852" v="477" actId="26606"/>
          <ac:spMkLst>
            <pc:docMk/>
            <pc:sldMk cId="4014941304" sldId="275"/>
            <ac:spMk id="12" creationId="{975D1CFA-2CDB-4B64-BD9F-85744E8DA12F}"/>
          </ac:spMkLst>
        </pc:spChg>
        <pc:spChg chg="add del">
          <ac:chgData name="Rosanna Furgiuele" userId="979d4429-0f92-43cf-8be6-52d6ffc816a3" providerId="ADAL" clId="{99335FDE-F265-48D9-BEB3-FCDC0EF45F3B}" dt="2024-08-02T20:48:17.281" v="474" actId="26606"/>
          <ac:spMkLst>
            <pc:docMk/>
            <pc:sldMk cId="4014941304" sldId="275"/>
            <ac:spMk id="23" creationId="{EDDBB197-D710-4A4F-A9CA-FD2177498BE8}"/>
          </ac:spMkLst>
        </pc:spChg>
        <pc:spChg chg="add del">
          <ac:chgData name="Rosanna Furgiuele" userId="979d4429-0f92-43cf-8be6-52d6ffc816a3" providerId="ADAL" clId="{99335FDE-F265-48D9-BEB3-FCDC0EF45F3B}" dt="2024-08-02T20:48:17.281" v="474" actId="26606"/>
          <ac:spMkLst>
            <pc:docMk/>
            <pc:sldMk cId="4014941304" sldId="275"/>
            <ac:spMk id="25" creationId="{975D1CFA-2CDB-4B64-BD9F-85744E8DA12F}"/>
          </ac:spMkLst>
        </pc:spChg>
        <pc:spChg chg="add del">
          <ac:chgData name="Rosanna Furgiuele" userId="979d4429-0f92-43cf-8be6-52d6ffc816a3" providerId="ADAL" clId="{99335FDE-F265-48D9-BEB3-FCDC0EF45F3B}" dt="2024-08-02T20:48:20.836" v="476" actId="26606"/>
          <ac:spMkLst>
            <pc:docMk/>
            <pc:sldMk cId="4014941304" sldId="275"/>
            <ac:spMk id="33" creationId="{B6FACB3C-9069-4791-BC5C-0DB7CD19B853}"/>
          </ac:spMkLst>
        </pc:spChg>
        <pc:spChg chg="add del">
          <ac:chgData name="Rosanna Furgiuele" userId="979d4429-0f92-43cf-8be6-52d6ffc816a3" providerId="ADAL" clId="{99335FDE-F265-48D9-BEB3-FCDC0EF45F3B}" dt="2024-08-02T20:48:20.836" v="476" actId="26606"/>
          <ac:spMkLst>
            <pc:docMk/>
            <pc:sldMk cId="4014941304" sldId="275"/>
            <ac:spMk id="34" creationId="{71F2038E-D777-4B76-81DD-DD13EE91B9DD}"/>
          </ac:spMkLst>
        </pc:spChg>
        <pc:spChg chg="add">
          <ac:chgData name="Rosanna Furgiuele" userId="979d4429-0f92-43cf-8be6-52d6ffc816a3" providerId="ADAL" clId="{99335FDE-F265-48D9-BEB3-FCDC0EF45F3B}" dt="2024-08-02T20:48:20.852" v="477" actId="26606"/>
          <ac:spMkLst>
            <pc:docMk/>
            <pc:sldMk cId="4014941304" sldId="275"/>
            <ac:spMk id="41" creationId="{EDDBB197-D710-4A4F-A9CA-FD2177498BE8}"/>
          </ac:spMkLst>
        </pc:spChg>
        <pc:spChg chg="add">
          <ac:chgData name="Rosanna Furgiuele" userId="979d4429-0f92-43cf-8be6-52d6ffc816a3" providerId="ADAL" clId="{99335FDE-F265-48D9-BEB3-FCDC0EF45F3B}" dt="2024-08-02T20:48:20.852" v="477" actId="26606"/>
          <ac:spMkLst>
            <pc:docMk/>
            <pc:sldMk cId="4014941304" sldId="275"/>
            <ac:spMk id="42" creationId="{975D1CFA-2CDB-4B64-BD9F-85744E8DA12F}"/>
          </ac:spMkLst>
        </pc:spChg>
        <pc:grpChg chg="add del">
          <ac:chgData name="Rosanna Furgiuele" userId="979d4429-0f92-43cf-8be6-52d6ffc816a3" providerId="ADAL" clId="{99335FDE-F265-48D9-BEB3-FCDC0EF45F3B}" dt="2024-08-02T20:48:20.852" v="477" actId="26606"/>
          <ac:grpSpMkLst>
            <pc:docMk/>
            <pc:sldMk cId="4014941304" sldId="275"/>
            <ac:grpSpMk id="14" creationId="{25EE5136-01F1-466C-962D-BA9B4C6757AA}"/>
          </ac:grpSpMkLst>
        </pc:grpChg>
        <pc:grpChg chg="add del">
          <ac:chgData name="Rosanna Furgiuele" userId="979d4429-0f92-43cf-8be6-52d6ffc816a3" providerId="ADAL" clId="{99335FDE-F265-48D9-BEB3-FCDC0EF45F3B}" dt="2024-08-02T20:48:17.281" v="474" actId="26606"/>
          <ac:grpSpMkLst>
            <pc:docMk/>
            <pc:sldMk cId="4014941304" sldId="275"/>
            <ac:grpSpMk id="27" creationId="{25EE5136-01F1-466C-962D-BA9B4C6757AA}"/>
          </ac:grpSpMkLst>
        </pc:grpChg>
        <pc:grpChg chg="add del">
          <ac:chgData name="Rosanna Furgiuele" userId="979d4429-0f92-43cf-8be6-52d6ffc816a3" providerId="ADAL" clId="{99335FDE-F265-48D9-BEB3-FCDC0EF45F3B}" dt="2024-08-02T20:48:20.836" v="476" actId="26606"/>
          <ac:grpSpMkLst>
            <pc:docMk/>
            <pc:sldMk cId="4014941304" sldId="275"/>
            <ac:grpSpMk id="35" creationId="{DD354807-230F-4402-B1B9-F733A8F1F190}"/>
          </ac:grpSpMkLst>
        </pc:grpChg>
        <pc:grpChg chg="add">
          <ac:chgData name="Rosanna Furgiuele" userId="979d4429-0f92-43cf-8be6-52d6ffc816a3" providerId="ADAL" clId="{99335FDE-F265-48D9-BEB3-FCDC0EF45F3B}" dt="2024-08-02T20:48:20.852" v="477" actId="26606"/>
          <ac:grpSpMkLst>
            <pc:docMk/>
            <pc:sldMk cId="4014941304" sldId="275"/>
            <ac:grpSpMk id="43" creationId="{25EE5136-01F1-466C-962D-BA9B4C6757AA}"/>
          </ac:grpSpMkLst>
        </pc:grpChg>
        <pc:picChg chg="add mod">
          <ac:chgData name="Rosanna Furgiuele" userId="979d4429-0f92-43cf-8be6-52d6ffc816a3" providerId="ADAL" clId="{99335FDE-F265-48D9-BEB3-FCDC0EF45F3B}" dt="2024-08-02T20:48:20.836" v="476" actId="26606"/>
          <ac:picMkLst>
            <pc:docMk/>
            <pc:sldMk cId="4014941304" sldId="275"/>
            <ac:picMk id="7" creationId="{BEF976C5-506F-DF24-E969-EAEF3AA53741}"/>
          </ac:picMkLst>
        </pc:picChg>
      </pc:sldChg>
      <pc:sldChg chg="addSp modSp new mod setBg">
        <pc:chgData name="Rosanna Furgiuele" userId="979d4429-0f92-43cf-8be6-52d6ffc816a3" providerId="ADAL" clId="{99335FDE-F265-48D9-BEB3-FCDC0EF45F3B}" dt="2024-08-03T01:26:46.846" v="901" actId="120"/>
        <pc:sldMkLst>
          <pc:docMk/>
          <pc:sldMk cId="1006275509" sldId="276"/>
        </pc:sldMkLst>
        <pc:spChg chg="mod">
          <ac:chgData name="Rosanna Furgiuele" userId="979d4429-0f92-43cf-8be6-52d6ffc816a3" providerId="ADAL" clId="{99335FDE-F265-48D9-BEB3-FCDC0EF45F3B}" dt="2024-08-03T01:26:46.846" v="901" actId="120"/>
          <ac:spMkLst>
            <pc:docMk/>
            <pc:sldMk cId="1006275509" sldId="276"/>
            <ac:spMk id="2" creationId="{EE3A8718-E63A-836D-0189-51F0D2D395A7}"/>
          </ac:spMkLst>
        </pc:spChg>
        <pc:spChg chg="mod">
          <ac:chgData name="Rosanna Furgiuele" userId="979d4429-0f92-43cf-8be6-52d6ffc816a3" providerId="ADAL" clId="{99335FDE-F265-48D9-BEB3-FCDC0EF45F3B}" dt="2024-08-02T20:57:41.576" v="536" actId="27636"/>
          <ac:spMkLst>
            <pc:docMk/>
            <pc:sldMk cId="1006275509" sldId="276"/>
            <ac:spMk id="3" creationId="{5E63EBCA-5991-A72F-7D6A-F2FB01668C1F}"/>
          </ac:spMkLst>
        </pc:spChg>
        <pc:spChg chg="add">
          <ac:chgData name="Rosanna Furgiuele" userId="979d4429-0f92-43cf-8be6-52d6ffc816a3" providerId="ADAL" clId="{99335FDE-F265-48D9-BEB3-FCDC0EF45F3B}" dt="2024-08-02T20:56:55.902" v="524" actId="26606"/>
          <ac:spMkLst>
            <pc:docMk/>
            <pc:sldMk cId="1006275509" sldId="276"/>
            <ac:spMk id="8" creationId="{43C823D3-D619-407C-89E0-C6F6B1E7A42A}"/>
          </ac:spMkLst>
        </pc:spChg>
        <pc:spChg chg="add">
          <ac:chgData name="Rosanna Furgiuele" userId="979d4429-0f92-43cf-8be6-52d6ffc816a3" providerId="ADAL" clId="{99335FDE-F265-48D9-BEB3-FCDC0EF45F3B}" dt="2024-08-02T20:56:55.902" v="524" actId="26606"/>
          <ac:spMkLst>
            <pc:docMk/>
            <pc:sldMk cId="1006275509" sldId="276"/>
            <ac:spMk id="10" creationId="{047F8E3E-2FFA-4A0F-B3C7-E57ADDCFB415}"/>
          </ac:spMkLst>
        </pc:spChg>
        <pc:grpChg chg="add">
          <ac:chgData name="Rosanna Furgiuele" userId="979d4429-0f92-43cf-8be6-52d6ffc816a3" providerId="ADAL" clId="{99335FDE-F265-48D9-BEB3-FCDC0EF45F3B}" dt="2024-08-02T20:56:55.902" v="524" actId="26606"/>
          <ac:grpSpMkLst>
            <pc:docMk/>
            <pc:sldMk cId="1006275509" sldId="276"/>
            <ac:grpSpMk id="12" creationId="{33D939F1-7ABE-4D0E-946A-43F37F556AFD}"/>
          </ac:grpSpMkLst>
        </pc:grpChg>
        <pc:grpChg chg="add">
          <ac:chgData name="Rosanna Furgiuele" userId="979d4429-0f92-43cf-8be6-52d6ffc816a3" providerId="ADAL" clId="{99335FDE-F265-48D9-BEB3-FCDC0EF45F3B}" dt="2024-08-02T20:56:55.902" v="524" actId="26606"/>
          <ac:grpSpMkLst>
            <pc:docMk/>
            <pc:sldMk cId="1006275509" sldId="276"/>
            <ac:grpSpMk id="18" creationId="{9DB3963A-4187-4A72-9DA4-CA6BADE22931}"/>
          </ac:grpSpMkLst>
        </pc:grpChg>
      </pc:sldChg>
      <pc:sldChg chg="modSp new add del mod">
        <pc:chgData name="Rosanna Furgiuele" userId="979d4429-0f92-43cf-8be6-52d6ffc816a3" providerId="ADAL" clId="{99335FDE-F265-48D9-BEB3-FCDC0EF45F3B}" dt="2024-08-02T20:54:52.124" v="516" actId="680"/>
        <pc:sldMkLst>
          <pc:docMk/>
          <pc:sldMk cId="2445339376" sldId="276"/>
        </pc:sldMkLst>
        <pc:spChg chg="mod">
          <ac:chgData name="Rosanna Furgiuele" userId="979d4429-0f92-43cf-8be6-52d6ffc816a3" providerId="ADAL" clId="{99335FDE-F265-48D9-BEB3-FCDC0EF45F3B}" dt="2024-08-02T20:54:19.264" v="513"/>
          <ac:spMkLst>
            <pc:docMk/>
            <pc:sldMk cId="2445339376" sldId="276"/>
            <ac:spMk id="3" creationId="{6582D895-1423-A7E4-DDC5-2F1237DFC5DD}"/>
          </ac:spMkLst>
        </pc:spChg>
      </pc:sldChg>
      <pc:sldChg chg="addSp delSp modSp new mod setBg">
        <pc:chgData name="Rosanna Furgiuele" userId="979d4429-0f92-43cf-8be6-52d6ffc816a3" providerId="ADAL" clId="{99335FDE-F265-48D9-BEB3-FCDC0EF45F3B}" dt="2024-08-03T01:30:26.031" v="905" actId="5793"/>
        <pc:sldMkLst>
          <pc:docMk/>
          <pc:sldMk cId="4134811540" sldId="277"/>
        </pc:sldMkLst>
        <pc:spChg chg="mod">
          <ac:chgData name="Rosanna Furgiuele" userId="979d4429-0f92-43cf-8be6-52d6ffc816a3" providerId="ADAL" clId="{99335FDE-F265-48D9-BEB3-FCDC0EF45F3B}" dt="2024-08-03T01:27:11.062" v="903" actId="255"/>
          <ac:spMkLst>
            <pc:docMk/>
            <pc:sldMk cId="4134811540" sldId="277"/>
            <ac:spMk id="2" creationId="{E427C7D2-7386-4952-6138-4EDCB0B20DF4}"/>
          </ac:spMkLst>
        </pc:spChg>
        <pc:spChg chg="mod">
          <ac:chgData name="Rosanna Furgiuele" userId="979d4429-0f92-43cf-8be6-52d6ffc816a3" providerId="ADAL" clId="{99335FDE-F265-48D9-BEB3-FCDC0EF45F3B}" dt="2024-08-03T01:30:26.031" v="905" actId="5793"/>
          <ac:spMkLst>
            <pc:docMk/>
            <pc:sldMk cId="4134811540" sldId="277"/>
            <ac:spMk id="3" creationId="{9C0E302D-BF71-6B16-0374-B9DF3C19D28B}"/>
          </ac:spMkLst>
        </pc:spChg>
        <pc:spChg chg="add del">
          <ac:chgData name="Rosanna Furgiuele" userId="979d4429-0f92-43cf-8be6-52d6ffc816a3" providerId="ADAL" clId="{99335FDE-F265-48D9-BEB3-FCDC0EF45F3B}" dt="2024-08-02T21:01:07.020" v="571" actId="26606"/>
          <ac:spMkLst>
            <pc:docMk/>
            <pc:sldMk cId="4134811540" sldId="277"/>
            <ac:spMk id="8" creationId="{4BC99CB9-DDAD-44A2-8A1C-E3AF4E72DF5C}"/>
          </ac:spMkLst>
        </pc:spChg>
        <pc:spChg chg="add del">
          <ac:chgData name="Rosanna Furgiuele" userId="979d4429-0f92-43cf-8be6-52d6ffc816a3" providerId="ADAL" clId="{99335FDE-F265-48D9-BEB3-FCDC0EF45F3B}" dt="2024-08-02T21:01:07.020" v="571" actId="26606"/>
          <ac:spMkLst>
            <pc:docMk/>
            <pc:sldMk cId="4134811540" sldId="277"/>
            <ac:spMk id="10" creationId="{64053CBF-3932-45FF-8285-EE5146085F3A}"/>
          </ac:spMkLst>
        </pc:spChg>
        <pc:spChg chg="add del">
          <ac:chgData name="Rosanna Furgiuele" userId="979d4429-0f92-43cf-8be6-52d6ffc816a3" providerId="ADAL" clId="{99335FDE-F265-48D9-BEB3-FCDC0EF45F3B}" dt="2024-08-02T21:01:17.267" v="573" actId="26606"/>
          <ac:spMkLst>
            <pc:docMk/>
            <pc:sldMk cId="4134811540" sldId="277"/>
            <ac:spMk id="24" creationId="{87BF42CA-AD55-48B4-8949-C4DCA60A6AEE}"/>
          </ac:spMkLst>
        </pc:spChg>
        <pc:spChg chg="add del">
          <ac:chgData name="Rosanna Furgiuele" userId="979d4429-0f92-43cf-8be6-52d6ffc816a3" providerId="ADAL" clId="{99335FDE-F265-48D9-BEB3-FCDC0EF45F3B}" dt="2024-08-02T21:01:17.267" v="573" actId="26606"/>
          <ac:spMkLst>
            <pc:docMk/>
            <pc:sldMk cId="4134811540" sldId="277"/>
            <ac:spMk id="25" creationId="{66AE1D3D-3106-4CB2-AA7C-0C1642AC0F2E}"/>
          </ac:spMkLst>
        </pc:spChg>
        <pc:spChg chg="add">
          <ac:chgData name="Rosanna Furgiuele" userId="979d4429-0f92-43cf-8be6-52d6ffc816a3" providerId="ADAL" clId="{99335FDE-F265-48D9-BEB3-FCDC0EF45F3B}" dt="2024-08-02T21:01:17.283" v="574" actId="26606"/>
          <ac:spMkLst>
            <pc:docMk/>
            <pc:sldMk cId="4134811540" sldId="277"/>
            <ac:spMk id="32" creationId="{4BC99CB9-DDAD-44A2-8A1C-E3AF4E72DF5C}"/>
          </ac:spMkLst>
        </pc:spChg>
        <pc:spChg chg="add">
          <ac:chgData name="Rosanna Furgiuele" userId="979d4429-0f92-43cf-8be6-52d6ffc816a3" providerId="ADAL" clId="{99335FDE-F265-48D9-BEB3-FCDC0EF45F3B}" dt="2024-08-02T21:01:17.283" v="574" actId="26606"/>
          <ac:spMkLst>
            <pc:docMk/>
            <pc:sldMk cId="4134811540" sldId="277"/>
            <ac:spMk id="33" creationId="{1561AEE4-4E38-4BAC-976D-E0DE523FC5D1}"/>
          </ac:spMkLst>
        </pc:spChg>
        <pc:grpChg chg="add del">
          <ac:chgData name="Rosanna Furgiuele" userId="979d4429-0f92-43cf-8be6-52d6ffc816a3" providerId="ADAL" clId="{99335FDE-F265-48D9-BEB3-FCDC0EF45F3B}" dt="2024-08-02T21:01:07.020" v="571" actId="26606"/>
          <ac:grpSpMkLst>
            <pc:docMk/>
            <pc:sldMk cId="4134811540" sldId="277"/>
            <ac:grpSpMk id="12" creationId="{2E751C04-BEA6-446B-A678-9C74819EBD4C}"/>
          </ac:grpSpMkLst>
        </pc:grpChg>
        <pc:grpChg chg="add del">
          <ac:chgData name="Rosanna Furgiuele" userId="979d4429-0f92-43cf-8be6-52d6ffc816a3" providerId="ADAL" clId="{99335FDE-F265-48D9-BEB3-FCDC0EF45F3B}" dt="2024-08-02T21:01:07.020" v="571" actId="26606"/>
          <ac:grpSpMkLst>
            <pc:docMk/>
            <pc:sldMk cId="4134811540" sldId="277"/>
            <ac:grpSpMk id="18" creationId="{B63ACBA3-DEFD-4C6D-BBA0-64468FA99C2D}"/>
          </ac:grpSpMkLst>
        </pc:grpChg>
        <pc:grpChg chg="add del">
          <ac:chgData name="Rosanna Furgiuele" userId="979d4429-0f92-43cf-8be6-52d6ffc816a3" providerId="ADAL" clId="{99335FDE-F265-48D9-BEB3-FCDC0EF45F3B}" dt="2024-08-02T21:01:17.267" v="573" actId="26606"/>
          <ac:grpSpMkLst>
            <pc:docMk/>
            <pc:sldMk cId="4134811540" sldId="277"/>
            <ac:grpSpMk id="26" creationId="{0A31B6AF-B711-4CDB-8C2B-16E963DDC4C5}"/>
          </ac:grpSpMkLst>
        </pc:grpChg>
        <pc:grpChg chg="add">
          <ac:chgData name="Rosanna Furgiuele" userId="979d4429-0f92-43cf-8be6-52d6ffc816a3" providerId="ADAL" clId="{99335FDE-F265-48D9-BEB3-FCDC0EF45F3B}" dt="2024-08-02T21:01:17.283" v="574" actId="26606"/>
          <ac:grpSpMkLst>
            <pc:docMk/>
            <pc:sldMk cId="4134811540" sldId="277"/>
            <ac:grpSpMk id="34" creationId="{F0BC676B-D19A-44DB-910A-0C0E6D433979}"/>
          </ac:grpSpMkLst>
        </pc:grpChg>
      </pc:sldChg>
      <pc:sldChg chg="addSp modSp new mod setBg">
        <pc:chgData name="Rosanna Furgiuele" userId="979d4429-0f92-43cf-8be6-52d6ffc816a3" providerId="ADAL" clId="{99335FDE-F265-48D9-BEB3-FCDC0EF45F3B}" dt="2024-08-03T01:27:03.943" v="902" actId="255"/>
        <pc:sldMkLst>
          <pc:docMk/>
          <pc:sldMk cId="714312305" sldId="278"/>
        </pc:sldMkLst>
        <pc:spChg chg="mod">
          <ac:chgData name="Rosanna Furgiuele" userId="979d4429-0f92-43cf-8be6-52d6ffc816a3" providerId="ADAL" clId="{99335FDE-F265-48D9-BEB3-FCDC0EF45F3B}" dt="2024-08-03T01:27:03.943" v="902" actId="255"/>
          <ac:spMkLst>
            <pc:docMk/>
            <pc:sldMk cId="714312305" sldId="278"/>
            <ac:spMk id="2" creationId="{0BC77B60-6B4B-511D-9B39-B7B71F52FC57}"/>
          </ac:spMkLst>
        </pc:spChg>
        <pc:spChg chg="mod">
          <ac:chgData name="Rosanna Furgiuele" userId="979d4429-0f92-43cf-8be6-52d6ffc816a3" providerId="ADAL" clId="{99335FDE-F265-48D9-BEB3-FCDC0EF45F3B}" dt="2024-08-02T21:50:37.711" v="755" actId="20577"/>
          <ac:spMkLst>
            <pc:docMk/>
            <pc:sldMk cId="714312305" sldId="278"/>
            <ac:spMk id="3" creationId="{89A9FBEB-4F32-3A9E-2115-B766D0B288F3}"/>
          </ac:spMkLst>
        </pc:spChg>
        <pc:spChg chg="add">
          <ac:chgData name="Rosanna Furgiuele" userId="979d4429-0f92-43cf-8be6-52d6ffc816a3" providerId="ADAL" clId="{99335FDE-F265-48D9-BEB3-FCDC0EF45F3B}" dt="2024-08-02T21:04:34.940" v="599" actId="26606"/>
          <ac:spMkLst>
            <pc:docMk/>
            <pc:sldMk cId="714312305" sldId="278"/>
            <ac:spMk id="8" creationId="{4BC99CB9-DDAD-44A2-8A1C-E3AF4E72DF5C}"/>
          </ac:spMkLst>
        </pc:spChg>
        <pc:spChg chg="add">
          <ac:chgData name="Rosanna Furgiuele" userId="979d4429-0f92-43cf-8be6-52d6ffc816a3" providerId="ADAL" clId="{99335FDE-F265-48D9-BEB3-FCDC0EF45F3B}" dt="2024-08-02T21:04:34.940" v="599" actId="26606"/>
          <ac:spMkLst>
            <pc:docMk/>
            <pc:sldMk cId="714312305" sldId="278"/>
            <ac:spMk id="10" creationId="{64053CBF-3932-45FF-8285-EE5146085F3A}"/>
          </ac:spMkLst>
        </pc:spChg>
        <pc:grpChg chg="add">
          <ac:chgData name="Rosanna Furgiuele" userId="979d4429-0f92-43cf-8be6-52d6ffc816a3" providerId="ADAL" clId="{99335FDE-F265-48D9-BEB3-FCDC0EF45F3B}" dt="2024-08-02T21:04:34.940" v="599" actId="26606"/>
          <ac:grpSpMkLst>
            <pc:docMk/>
            <pc:sldMk cId="714312305" sldId="278"/>
            <ac:grpSpMk id="12" creationId="{2E751C04-BEA6-446B-A678-9C74819EBD4C}"/>
          </ac:grpSpMkLst>
        </pc:grpChg>
        <pc:grpChg chg="add">
          <ac:chgData name="Rosanna Furgiuele" userId="979d4429-0f92-43cf-8be6-52d6ffc816a3" providerId="ADAL" clId="{99335FDE-F265-48D9-BEB3-FCDC0EF45F3B}" dt="2024-08-02T21:04:34.940" v="599" actId="26606"/>
          <ac:grpSpMkLst>
            <pc:docMk/>
            <pc:sldMk cId="714312305" sldId="278"/>
            <ac:grpSpMk id="18" creationId="{B63ACBA3-DEFD-4C6D-BBA0-64468FA99C2D}"/>
          </ac:grpSpMkLst>
        </pc:grpChg>
      </pc:sldChg>
      <pc:sldChg chg="add del">
        <pc:chgData name="Rosanna Furgiuele" userId="979d4429-0f92-43cf-8be6-52d6ffc816a3" providerId="ADAL" clId="{99335FDE-F265-48D9-BEB3-FCDC0EF45F3B}" dt="2024-08-02T21:00:12.658" v="569" actId="2890"/>
        <pc:sldMkLst>
          <pc:docMk/>
          <pc:sldMk cId="2340389544" sldId="279"/>
        </pc:sldMkLst>
      </pc:sldChg>
      <pc:sldChg chg="addSp delSp modSp add mod">
        <pc:chgData name="Rosanna Furgiuele" userId="979d4429-0f92-43cf-8be6-52d6ffc816a3" providerId="ADAL" clId="{99335FDE-F265-48D9-BEB3-FCDC0EF45F3B}" dt="2024-08-03T01:52:03.165" v="960" actId="20577"/>
        <pc:sldMkLst>
          <pc:docMk/>
          <pc:sldMk cId="2921083155" sldId="279"/>
        </pc:sldMkLst>
        <pc:spChg chg="mod">
          <ac:chgData name="Rosanna Furgiuele" userId="979d4429-0f92-43cf-8be6-52d6ffc816a3" providerId="ADAL" clId="{99335FDE-F265-48D9-BEB3-FCDC0EF45F3B}" dt="2024-08-03T01:20:04.018" v="865" actId="255"/>
          <ac:spMkLst>
            <pc:docMk/>
            <pc:sldMk cId="2921083155" sldId="279"/>
            <ac:spMk id="2" creationId="{DB35A405-94CC-CBD9-64C9-487D755DB02C}"/>
          </ac:spMkLst>
        </pc:spChg>
        <pc:spChg chg="mod">
          <ac:chgData name="Rosanna Furgiuele" userId="979d4429-0f92-43cf-8be6-52d6ffc816a3" providerId="ADAL" clId="{99335FDE-F265-48D9-BEB3-FCDC0EF45F3B}" dt="2024-08-03T01:52:03.165" v="960" actId="20577"/>
          <ac:spMkLst>
            <pc:docMk/>
            <pc:sldMk cId="2921083155" sldId="279"/>
            <ac:spMk id="3" creationId="{82E32D03-34FC-8926-F507-E532BA6B206F}"/>
          </ac:spMkLst>
        </pc:spChg>
        <pc:spChg chg="del">
          <ac:chgData name="Rosanna Furgiuele" userId="979d4429-0f92-43cf-8be6-52d6ffc816a3" providerId="ADAL" clId="{99335FDE-F265-48D9-BEB3-FCDC0EF45F3B}" dt="2024-08-02T21:06:19.997" v="608" actId="26606"/>
          <ac:spMkLst>
            <pc:docMk/>
            <pc:sldMk cId="2921083155" sldId="279"/>
            <ac:spMk id="8" creationId="{4BC99CB9-DDAD-44A2-8A1C-E3AF4E72DF5C}"/>
          </ac:spMkLst>
        </pc:spChg>
        <pc:spChg chg="del">
          <ac:chgData name="Rosanna Furgiuele" userId="979d4429-0f92-43cf-8be6-52d6ffc816a3" providerId="ADAL" clId="{99335FDE-F265-48D9-BEB3-FCDC0EF45F3B}" dt="2024-08-02T21:06:19.997" v="608" actId="26606"/>
          <ac:spMkLst>
            <pc:docMk/>
            <pc:sldMk cId="2921083155" sldId="279"/>
            <ac:spMk id="10" creationId="{64053CBF-3932-45FF-8285-EE5146085F3A}"/>
          </ac:spMkLst>
        </pc:spChg>
        <pc:spChg chg="add">
          <ac:chgData name="Rosanna Furgiuele" userId="979d4429-0f92-43cf-8be6-52d6ffc816a3" providerId="ADAL" clId="{99335FDE-F265-48D9-BEB3-FCDC0EF45F3B}" dt="2024-08-02T21:06:19.997" v="608" actId="26606"/>
          <ac:spMkLst>
            <pc:docMk/>
            <pc:sldMk cId="2921083155" sldId="279"/>
            <ac:spMk id="27" creationId="{4BC99CB9-DDAD-44A2-8A1C-E3AF4E72DF5C}"/>
          </ac:spMkLst>
        </pc:spChg>
        <pc:grpChg chg="del">
          <ac:chgData name="Rosanna Furgiuele" userId="979d4429-0f92-43cf-8be6-52d6ffc816a3" providerId="ADAL" clId="{99335FDE-F265-48D9-BEB3-FCDC0EF45F3B}" dt="2024-08-02T21:06:19.997" v="608" actId="26606"/>
          <ac:grpSpMkLst>
            <pc:docMk/>
            <pc:sldMk cId="2921083155" sldId="279"/>
            <ac:grpSpMk id="12" creationId="{2E751C04-BEA6-446B-A678-9C74819EBD4C}"/>
          </ac:grpSpMkLst>
        </pc:grpChg>
        <pc:grpChg chg="del">
          <ac:chgData name="Rosanna Furgiuele" userId="979d4429-0f92-43cf-8be6-52d6ffc816a3" providerId="ADAL" clId="{99335FDE-F265-48D9-BEB3-FCDC0EF45F3B}" dt="2024-08-02T21:06:19.997" v="608" actId="26606"/>
          <ac:grpSpMkLst>
            <pc:docMk/>
            <pc:sldMk cId="2921083155" sldId="279"/>
            <ac:grpSpMk id="18" creationId="{B63ACBA3-DEFD-4C6D-BBA0-64468FA99C2D}"/>
          </ac:grpSpMkLst>
        </pc:grpChg>
        <pc:grpChg chg="add">
          <ac:chgData name="Rosanna Furgiuele" userId="979d4429-0f92-43cf-8be6-52d6ffc816a3" providerId="ADAL" clId="{99335FDE-F265-48D9-BEB3-FCDC0EF45F3B}" dt="2024-08-02T21:06:19.997" v="608" actId="26606"/>
          <ac:grpSpMkLst>
            <pc:docMk/>
            <pc:sldMk cId="2921083155" sldId="279"/>
            <ac:grpSpMk id="29" creationId="{05545017-2445-4AB3-95A6-48F17C802612}"/>
          </ac:grpSpMkLst>
        </pc:grpChg>
        <pc:grpChg chg="add">
          <ac:chgData name="Rosanna Furgiuele" userId="979d4429-0f92-43cf-8be6-52d6ffc816a3" providerId="ADAL" clId="{99335FDE-F265-48D9-BEB3-FCDC0EF45F3B}" dt="2024-08-02T21:06:19.997" v="608" actId="26606"/>
          <ac:grpSpMkLst>
            <pc:docMk/>
            <pc:sldMk cId="2921083155" sldId="279"/>
            <ac:grpSpMk id="35" creationId="{06B7259D-F2AD-42FE-B984-6D1D74321C5D}"/>
          </ac:grpSpMkLst>
        </pc:grpChg>
      </pc:sldChg>
      <pc:sldChg chg="modSp add del mod">
        <pc:chgData name="Rosanna Furgiuele" userId="979d4429-0f92-43cf-8be6-52d6ffc816a3" providerId="ADAL" clId="{99335FDE-F265-48D9-BEB3-FCDC0EF45F3B}" dt="2024-08-02T21:19:14.675" v="658" actId="2696"/>
        <pc:sldMkLst>
          <pc:docMk/>
          <pc:sldMk cId="3663085241" sldId="280"/>
        </pc:sldMkLst>
        <pc:spChg chg="mod">
          <ac:chgData name="Rosanna Furgiuele" userId="979d4429-0f92-43cf-8be6-52d6ffc816a3" providerId="ADAL" clId="{99335FDE-F265-48D9-BEB3-FCDC0EF45F3B}" dt="2024-08-02T21:15:19.005" v="650" actId="27636"/>
          <ac:spMkLst>
            <pc:docMk/>
            <pc:sldMk cId="3663085241" sldId="280"/>
            <ac:spMk id="3" creationId="{7E9EC492-FAC3-6452-53FB-563BE7F3B095}"/>
          </ac:spMkLst>
        </pc:spChg>
      </pc:sldChg>
      <pc:sldChg chg="addSp delSp modSp add mod">
        <pc:chgData name="Rosanna Furgiuele" userId="979d4429-0f92-43cf-8be6-52d6ffc816a3" providerId="ADAL" clId="{99335FDE-F265-48D9-BEB3-FCDC0EF45F3B}" dt="2024-08-03T01:20:45.367" v="868" actId="122"/>
        <pc:sldMkLst>
          <pc:docMk/>
          <pc:sldMk cId="55431558" sldId="281"/>
        </pc:sldMkLst>
        <pc:spChg chg="mod">
          <ac:chgData name="Rosanna Furgiuele" userId="979d4429-0f92-43cf-8be6-52d6ffc816a3" providerId="ADAL" clId="{99335FDE-F265-48D9-BEB3-FCDC0EF45F3B}" dt="2024-08-03T01:20:45.367" v="868" actId="122"/>
          <ac:spMkLst>
            <pc:docMk/>
            <pc:sldMk cId="55431558" sldId="281"/>
            <ac:spMk id="2" creationId="{E71298C2-9DB7-91A3-0D31-6565928E2342}"/>
          </ac:spMkLst>
        </pc:spChg>
        <pc:spChg chg="mod">
          <ac:chgData name="Rosanna Furgiuele" userId="979d4429-0f92-43cf-8be6-52d6ffc816a3" providerId="ADAL" clId="{99335FDE-F265-48D9-BEB3-FCDC0EF45F3B}" dt="2024-08-03T00:55:36.124" v="762" actId="27636"/>
          <ac:spMkLst>
            <pc:docMk/>
            <pc:sldMk cId="55431558" sldId="281"/>
            <ac:spMk id="3" creationId="{7E9EC492-FAC3-6452-53FB-563BE7F3B095}"/>
          </ac:spMkLst>
        </pc:spChg>
        <pc:spChg chg="del">
          <ac:chgData name="Rosanna Furgiuele" userId="979d4429-0f92-43cf-8be6-52d6ffc816a3" providerId="ADAL" clId="{99335FDE-F265-48D9-BEB3-FCDC0EF45F3B}" dt="2024-08-03T00:55:17.413" v="758" actId="26606"/>
          <ac:spMkLst>
            <pc:docMk/>
            <pc:sldMk cId="55431558" sldId="281"/>
            <ac:spMk id="10" creationId="{EDDBB197-D710-4A4F-A9CA-FD2177498BE8}"/>
          </ac:spMkLst>
        </pc:spChg>
        <pc:spChg chg="del">
          <ac:chgData name="Rosanna Furgiuele" userId="979d4429-0f92-43cf-8be6-52d6ffc816a3" providerId="ADAL" clId="{99335FDE-F265-48D9-BEB3-FCDC0EF45F3B}" dt="2024-08-03T00:55:17.413" v="758" actId="26606"/>
          <ac:spMkLst>
            <pc:docMk/>
            <pc:sldMk cId="55431558" sldId="281"/>
            <ac:spMk id="12" creationId="{975D1CFA-2CDB-4B64-BD9F-85744E8DA12F}"/>
          </ac:spMkLst>
        </pc:spChg>
        <pc:spChg chg="add">
          <ac:chgData name="Rosanna Furgiuele" userId="979d4429-0f92-43cf-8be6-52d6ffc816a3" providerId="ADAL" clId="{99335FDE-F265-48D9-BEB3-FCDC0EF45F3B}" dt="2024-08-03T00:55:17.413" v="758" actId="26606"/>
          <ac:spMkLst>
            <pc:docMk/>
            <pc:sldMk cId="55431558" sldId="281"/>
            <ac:spMk id="23" creationId="{9A002C20-86F6-46B0-8392-A37CAC548C71}"/>
          </ac:spMkLst>
        </pc:spChg>
        <pc:spChg chg="add">
          <ac:chgData name="Rosanna Furgiuele" userId="979d4429-0f92-43cf-8be6-52d6ffc816a3" providerId="ADAL" clId="{99335FDE-F265-48D9-BEB3-FCDC0EF45F3B}" dt="2024-08-03T00:55:17.413" v="758" actId="26606"/>
          <ac:spMkLst>
            <pc:docMk/>
            <pc:sldMk cId="55431558" sldId="281"/>
            <ac:spMk id="25" creationId="{C2972F54-37E5-4215-8174-927CD8DD41A7}"/>
          </ac:spMkLst>
        </pc:spChg>
        <pc:grpChg chg="del">
          <ac:chgData name="Rosanna Furgiuele" userId="979d4429-0f92-43cf-8be6-52d6ffc816a3" providerId="ADAL" clId="{99335FDE-F265-48D9-BEB3-FCDC0EF45F3B}" dt="2024-08-03T00:55:17.413" v="758" actId="26606"/>
          <ac:grpSpMkLst>
            <pc:docMk/>
            <pc:sldMk cId="55431558" sldId="281"/>
            <ac:grpSpMk id="14" creationId="{25EE5136-01F1-466C-962D-BA9B4C6757AA}"/>
          </ac:grpSpMkLst>
        </pc:grpChg>
        <pc:picChg chg="mod">
          <ac:chgData name="Rosanna Furgiuele" userId="979d4429-0f92-43cf-8be6-52d6ffc816a3" providerId="ADAL" clId="{99335FDE-F265-48D9-BEB3-FCDC0EF45F3B}" dt="2024-08-03T00:55:17.413" v="758" actId="26606"/>
          <ac:picMkLst>
            <pc:docMk/>
            <pc:sldMk cId="55431558" sldId="281"/>
            <ac:picMk id="7" creationId="{598EA3C8-59CF-5D49-3400-99BAC0FB85E9}"/>
          </ac:picMkLst>
        </pc:picChg>
      </pc:sldChg>
      <pc:sldChg chg="addSp modSp new mod setBg">
        <pc:chgData name="Rosanna Furgiuele" userId="979d4429-0f92-43cf-8be6-52d6ffc816a3" providerId="ADAL" clId="{99335FDE-F265-48D9-BEB3-FCDC0EF45F3B}" dt="2024-08-03T01:21:11.779" v="871" actId="255"/>
        <pc:sldMkLst>
          <pc:docMk/>
          <pc:sldMk cId="1025047187" sldId="282"/>
        </pc:sldMkLst>
        <pc:spChg chg="mod">
          <ac:chgData name="Rosanna Furgiuele" userId="979d4429-0f92-43cf-8be6-52d6ffc816a3" providerId="ADAL" clId="{99335FDE-F265-48D9-BEB3-FCDC0EF45F3B}" dt="2024-08-03T01:21:11.779" v="871" actId="255"/>
          <ac:spMkLst>
            <pc:docMk/>
            <pc:sldMk cId="1025047187" sldId="282"/>
            <ac:spMk id="2" creationId="{1FDEC6DB-F6D9-1EB4-6216-539B1678235D}"/>
          </ac:spMkLst>
        </pc:spChg>
        <pc:spChg chg="mod">
          <ac:chgData name="Rosanna Furgiuele" userId="979d4429-0f92-43cf-8be6-52d6ffc816a3" providerId="ADAL" clId="{99335FDE-F265-48D9-BEB3-FCDC0EF45F3B}" dt="2024-08-02T21:38:49.305" v="737" actId="113"/>
          <ac:spMkLst>
            <pc:docMk/>
            <pc:sldMk cId="1025047187" sldId="282"/>
            <ac:spMk id="3" creationId="{2DDC4E4C-FCD7-2D55-BBC5-EF2859DBCA6D}"/>
          </ac:spMkLst>
        </pc:spChg>
        <pc:spChg chg="add">
          <ac:chgData name="Rosanna Furgiuele" userId="979d4429-0f92-43cf-8be6-52d6ffc816a3" providerId="ADAL" clId="{99335FDE-F265-48D9-BEB3-FCDC0EF45F3B}" dt="2024-08-02T21:34:13.865" v="722" actId="26606"/>
          <ac:spMkLst>
            <pc:docMk/>
            <pc:sldMk cId="1025047187" sldId="282"/>
            <ac:spMk id="8" creationId="{FA3C7DEA-BCC2-4295-8850-147993296189}"/>
          </ac:spMkLst>
        </pc:spChg>
        <pc:spChg chg="add">
          <ac:chgData name="Rosanna Furgiuele" userId="979d4429-0f92-43cf-8be6-52d6ffc816a3" providerId="ADAL" clId="{99335FDE-F265-48D9-BEB3-FCDC0EF45F3B}" dt="2024-08-02T21:34:13.865" v="722" actId="26606"/>
          <ac:spMkLst>
            <pc:docMk/>
            <pc:sldMk cId="1025047187" sldId="282"/>
            <ac:spMk id="10" creationId="{C289949D-B9F6-468A-86FE-2694DC5AE773}"/>
          </ac:spMkLst>
        </pc:spChg>
        <pc:grpChg chg="add">
          <ac:chgData name="Rosanna Furgiuele" userId="979d4429-0f92-43cf-8be6-52d6ffc816a3" providerId="ADAL" clId="{99335FDE-F265-48D9-BEB3-FCDC0EF45F3B}" dt="2024-08-02T21:34:13.865" v="722" actId="26606"/>
          <ac:grpSpMkLst>
            <pc:docMk/>
            <pc:sldMk cId="1025047187" sldId="282"/>
            <ac:grpSpMk id="12" creationId="{E4DF0958-0C87-4C28-9554-2FADC788C2B1}"/>
          </ac:grpSpMkLst>
        </pc:grpChg>
      </pc:sldChg>
      <pc:sldChg chg="addSp modSp new del mod setBg">
        <pc:chgData name="Rosanna Furgiuele" userId="979d4429-0f92-43cf-8be6-52d6ffc816a3" providerId="ADAL" clId="{99335FDE-F265-48D9-BEB3-FCDC0EF45F3B}" dt="2024-08-03T01:59:19.914" v="971" actId="2696"/>
        <pc:sldMkLst>
          <pc:docMk/>
          <pc:sldMk cId="114921238" sldId="283"/>
        </pc:sldMkLst>
        <pc:spChg chg="mod">
          <ac:chgData name="Rosanna Furgiuele" userId="979d4429-0f92-43cf-8be6-52d6ffc816a3" providerId="ADAL" clId="{99335FDE-F265-48D9-BEB3-FCDC0EF45F3B}" dt="2024-08-03T01:42:42.983" v="949" actId="26606"/>
          <ac:spMkLst>
            <pc:docMk/>
            <pc:sldMk cId="114921238" sldId="283"/>
            <ac:spMk id="2" creationId="{34C16B1D-16A9-37D4-853C-8007A759ED07}"/>
          </ac:spMkLst>
        </pc:spChg>
        <pc:spChg chg="mod">
          <ac:chgData name="Rosanna Furgiuele" userId="979d4429-0f92-43cf-8be6-52d6ffc816a3" providerId="ADAL" clId="{99335FDE-F265-48D9-BEB3-FCDC0EF45F3B}" dt="2024-08-03T01:46:03.334" v="959" actId="14100"/>
          <ac:spMkLst>
            <pc:docMk/>
            <pc:sldMk cId="114921238" sldId="283"/>
            <ac:spMk id="3" creationId="{40677B99-3F38-C15E-2139-F4DE389E7269}"/>
          </ac:spMkLst>
        </pc:spChg>
        <pc:spChg chg="add">
          <ac:chgData name="Rosanna Furgiuele" userId="979d4429-0f92-43cf-8be6-52d6ffc816a3" providerId="ADAL" clId="{99335FDE-F265-48D9-BEB3-FCDC0EF45F3B}" dt="2024-08-03T01:42:42.983" v="949" actId="26606"/>
          <ac:spMkLst>
            <pc:docMk/>
            <pc:sldMk cId="114921238" sldId="283"/>
            <ac:spMk id="8" creationId="{4BC99CB9-DDAD-44A2-8A1C-E3AF4E72DF5C}"/>
          </ac:spMkLst>
        </pc:spChg>
        <pc:spChg chg="add">
          <ac:chgData name="Rosanna Furgiuele" userId="979d4429-0f92-43cf-8be6-52d6ffc816a3" providerId="ADAL" clId="{99335FDE-F265-48D9-BEB3-FCDC0EF45F3B}" dt="2024-08-03T01:42:42.983" v="949" actId="26606"/>
          <ac:spMkLst>
            <pc:docMk/>
            <pc:sldMk cId="114921238" sldId="283"/>
            <ac:spMk id="10" creationId="{64053CBF-3932-45FF-8285-EE5146085F3A}"/>
          </ac:spMkLst>
        </pc:spChg>
        <pc:grpChg chg="add">
          <ac:chgData name="Rosanna Furgiuele" userId="979d4429-0f92-43cf-8be6-52d6ffc816a3" providerId="ADAL" clId="{99335FDE-F265-48D9-BEB3-FCDC0EF45F3B}" dt="2024-08-03T01:42:42.983" v="949" actId="26606"/>
          <ac:grpSpMkLst>
            <pc:docMk/>
            <pc:sldMk cId="114921238" sldId="283"/>
            <ac:grpSpMk id="12" creationId="{2E751C04-BEA6-446B-A678-9C74819EBD4C}"/>
          </ac:grpSpMkLst>
        </pc:grpChg>
        <pc:grpChg chg="add">
          <ac:chgData name="Rosanna Furgiuele" userId="979d4429-0f92-43cf-8be6-52d6ffc816a3" providerId="ADAL" clId="{99335FDE-F265-48D9-BEB3-FCDC0EF45F3B}" dt="2024-08-03T01:42:42.983" v="949" actId="26606"/>
          <ac:grpSpMkLst>
            <pc:docMk/>
            <pc:sldMk cId="114921238" sldId="283"/>
            <ac:grpSpMk id="18" creationId="{B63ACBA3-DEFD-4C6D-BBA0-64468FA99C2D}"/>
          </ac:grpSpMkLst>
        </pc:grpChg>
      </pc:sldChg>
      <pc:sldChg chg="add del">
        <pc:chgData name="Rosanna Furgiuele" userId="979d4429-0f92-43cf-8be6-52d6ffc816a3" providerId="ADAL" clId="{99335FDE-F265-48D9-BEB3-FCDC0EF45F3B}" dt="2024-08-03T01:29:29.155" v="904" actId="2696"/>
        <pc:sldMkLst>
          <pc:docMk/>
          <pc:sldMk cId="3357480590" sldId="283"/>
        </pc:sldMkLst>
      </pc:sldChg>
      <pc:sldChg chg="addSp delSp modSp add mod">
        <pc:chgData name="Rosanna Furgiuele" userId="979d4429-0f92-43cf-8be6-52d6ffc816a3" providerId="ADAL" clId="{99335FDE-F265-48D9-BEB3-FCDC0EF45F3B}" dt="2024-08-03T02:00:07.831" v="975" actId="255"/>
        <pc:sldMkLst>
          <pc:docMk/>
          <pc:sldMk cId="525115287" sldId="284"/>
        </pc:sldMkLst>
        <pc:spChg chg="mod">
          <ac:chgData name="Rosanna Furgiuele" userId="979d4429-0f92-43cf-8be6-52d6ffc816a3" providerId="ADAL" clId="{99335FDE-F265-48D9-BEB3-FCDC0EF45F3B}" dt="2024-08-03T01:59:46.726" v="974" actId="255"/>
          <ac:spMkLst>
            <pc:docMk/>
            <pc:sldMk cId="525115287" sldId="284"/>
            <ac:spMk id="2" creationId="{34C16B1D-16A9-37D4-853C-8007A759ED07}"/>
          </ac:spMkLst>
        </pc:spChg>
        <pc:spChg chg="mod">
          <ac:chgData name="Rosanna Furgiuele" userId="979d4429-0f92-43cf-8be6-52d6ffc816a3" providerId="ADAL" clId="{99335FDE-F265-48D9-BEB3-FCDC0EF45F3B}" dt="2024-08-03T02:00:07.831" v="975" actId="255"/>
          <ac:spMkLst>
            <pc:docMk/>
            <pc:sldMk cId="525115287" sldId="284"/>
            <ac:spMk id="3" creationId="{40677B99-3F38-C15E-2139-F4DE389E7269}"/>
          </ac:spMkLst>
        </pc:spChg>
        <pc:spChg chg="del">
          <ac:chgData name="Rosanna Furgiuele" userId="979d4429-0f92-43cf-8be6-52d6ffc816a3" providerId="ADAL" clId="{99335FDE-F265-48D9-BEB3-FCDC0EF45F3B}" dt="2024-08-03T01:58:29.951" v="967" actId="26606"/>
          <ac:spMkLst>
            <pc:docMk/>
            <pc:sldMk cId="525115287" sldId="284"/>
            <ac:spMk id="8" creationId="{4BC99CB9-DDAD-44A2-8A1C-E3AF4E72DF5C}"/>
          </ac:spMkLst>
        </pc:spChg>
        <pc:spChg chg="del">
          <ac:chgData name="Rosanna Furgiuele" userId="979d4429-0f92-43cf-8be6-52d6ffc816a3" providerId="ADAL" clId="{99335FDE-F265-48D9-BEB3-FCDC0EF45F3B}" dt="2024-08-03T01:58:29.951" v="967" actId="26606"/>
          <ac:spMkLst>
            <pc:docMk/>
            <pc:sldMk cId="525115287" sldId="284"/>
            <ac:spMk id="10" creationId="{64053CBF-3932-45FF-8285-EE5146085F3A}"/>
          </ac:spMkLst>
        </pc:spChg>
        <pc:spChg chg="add">
          <ac:chgData name="Rosanna Furgiuele" userId="979d4429-0f92-43cf-8be6-52d6ffc816a3" providerId="ADAL" clId="{99335FDE-F265-48D9-BEB3-FCDC0EF45F3B}" dt="2024-08-03T01:58:29.951" v="967" actId="26606"/>
          <ac:spMkLst>
            <pc:docMk/>
            <pc:sldMk cId="525115287" sldId="284"/>
            <ac:spMk id="27" creationId="{CF75AD06-DFC4-4B3A-8490-330823D081CF}"/>
          </ac:spMkLst>
        </pc:spChg>
        <pc:spChg chg="add">
          <ac:chgData name="Rosanna Furgiuele" userId="979d4429-0f92-43cf-8be6-52d6ffc816a3" providerId="ADAL" clId="{99335FDE-F265-48D9-BEB3-FCDC0EF45F3B}" dt="2024-08-03T01:58:29.951" v="967" actId="26606"/>
          <ac:spMkLst>
            <pc:docMk/>
            <pc:sldMk cId="525115287" sldId="284"/>
            <ac:spMk id="29" creationId="{FC587C93-0840-40DF-96D5-D1F2137E6449}"/>
          </ac:spMkLst>
        </pc:spChg>
        <pc:grpChg chg="del">
          <ac:chgData name="Rosanna Furgiuele" userId="979d4429-0f92-43cf-8be6-52d6ffc816a3" providerId="ADAL" clId="{99335FDE-F265-48D9-BEB3-FCDC0EF45F3B}" dt="2024-08-03T01:58:29.951" v="967" actId="26606"/>
          <ac:grpSpMkLst>
            <pc:docMk/>
            <pc:sldMk cId="525115287" sldId="284"/>
            <ac:grpSpMk id="12" creationId="{2E751C04-BEA6-446B-A678-9C74819EBD4C}"/>
          </ac:grpSpMkLst>
        </pc:grpChg>
        <pc:grpChg chg="del">
          <ac:chgData name="Rosanna Furgiuele" userId="979d4429-0f92-43cf-8be6-52d6ffc816a3" providerId="ADAL" clId="{99335FDE-F265-48D9-BEB3-FCDC0EF45F3B}" dt="2024-08-03T01:58:29.951" v="967" actId="26606"/>
          <ac:grpSpMkLst>
            <pc:docMk/>
            <pc:sldMk cId="525115287" sldId="284"/>
            <ac:grpSpMk id="18" creationId="{B63ACBA3-DEFD-4C6D-BBA0-64468FA99C2D}"/>
          </ac:grpSpMkLst>
        </pc:grpChg>
        <pc:grpChg chg="add">
          <ac:chgData name="Rosanna Furgiuele" userId="979d4429-0f92-43cf-8be6-52d6ffc816a3" providerId="ADAL" clId="{99335FDE-F265-48D9-BEB3-FCDC0EF45F3B}" dt="2024-08-03T01:58:29.951" v="967" actId="26606"/>
          <ac:grpSpMkLst>
            <pc:docMk/>
            <pc:sldMk cId="525115287" sldId="284"/>
            <ac:grpSpMk id="31" creationId="{5E02D55A-F529-4B19-BAF9-F63240A7B490}"/>
          </ac:grpSpMkLst>
        </pc:grpChg>
        <pc:grpChg chg="add">
          <ac:chgData name="Rosanna Furgiuele" userId="979d4429-0f92-43cf-8be6-52d6ffc816a3" providerId="ADAL" clId="{99335FDE-F265-48D9-BEB3-FCDC0EF45F3B}" dt="2024-08-03T01:58:29.951" v="967" actId="26606"/>
          <ac:grpSpMkLst>
            <pc:docMk/>
            <pc:sldMk cId="525115287" sldId="284"/>
            <ac:grpSpMk id="37" creationId="{47A3A52F-BCB3-444D-9372-EE018B135C49}"/>
          </ac:grpSpMkLst>
        </pc:grpChg>
      </pc:sldChg>
      <pc:sldChg chg="add del">
        <pc:chgData name="Rosanna Furgiuele" userId="979d4429-0f92-43cf-8be6-52d6ffc816a3" providerId="ADAL" clId="{99335FDE-F265-48D9-BEB3-FCDC0EF45F3B}" dt="2024-08-03T01:57:39.872" v="965" actId="2890"/>
        <pc:sldMkLst>
          <pc:docMk/>
          <pc:sldMk cId="3812208622" sldId="28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B8690-672F-2E77-D981-9A50D2F67B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D9849562-00F3-449A-621A-5BBF55A333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DB5DA88C-AAD8-38D3-C6B7-BB21B3B98C82}"/>
              </a:ext>
            </a:extLst>
          </p:cNvPr>
          <p:cNvSpPr>
            <a:spLocks noGrp="1"/>
          </p:cNvSpPr>
          <p:nvPr>
            <p:ph type="dt" sz="half" idx="10"/>
          </p:nvPr>
        </p:nvSpPr>
        <p:spPr/>
        <p:txBody>
          <a:bodyPr/>
          <a:lstStyle/>
          <a:p>
            <a:fld id="{8BC7F924-6CB8-42E2-9745-8D5439803343}" type="datetimeFigureOut">
              <a:rPr lang="en-CA" smtClean="0"/>
              <a:t>2024-08-09</a:t>
            </a:fld>
            <a:endParaRPr lang="en-CA"/>
          </a:p>
        </p:txBody>
      </p:sp>
      <p:sp>
        <p:nvSpPr>
          <p:cNvPr id="5" name="Footer Placeholder 4">
            <a:extLst>
              <a:ext uri="{FF2B5EF4-FFF2-40B4-BE49-F238E27FC236}">
                <a16:creationId xmlns:a16="http://schemas.microsoft.com/office/drawing/2014/main" id="{9734BBA9-3343-39D7-1D4D-2D02DCF1EE7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B7825B2-066C-6C91-491D-EA94BF78BD25}"/>
              </a:ext>
            </a:extLst>
          </p:cNvPr>
          <p:cNvSpPr>
            <a:spLocks noGrp="1"/>
          </p:cNvSpPr>
          <p:nvPr>
            <p:ph type="sldNum" sz="quarter" idx="12"/>
          </p:nvPr>
        </p:nvSpPr>
        <p:spPr/>
        <p:txBody>
          <a:bodyPr/>
          <a:lstStyle/>
          <a:p>
            <a:fld id="{4726026A-CA67-48FF-AF49-D85E07324584}" type="slidenum">
              <a:rPr lang="en-CA" smtClean="0"/>
              <a:t>‹#›</a:t>
            </a:fld>
            <a:endParaRPr lang="en-CA"/>
          </a:p>
        </p:txBody>
      </p:sp>
    </p:spTree>
    <p:extLst>
      <p:ext uri="{BB962C8B-B14F-4D97-AF65-F5344CB8AC3E}">
        <p14:creationId xmlns:p14="http://schemas.microsoft.com/office/powerpoint/2010/main" val="522434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63EDB-C8F4-6F50-BAEF-3D517C696F2D}"/>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24E62B0-A2A5-8CFD-DD9E-72BCF79359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D56C596-21DA-F5D5-B815-BF128FAF28C3}"/>
              </a:ext>
            </a:extLst>
          </p:cNvPr>
          <p:cNvSpPr>
            <a:spLocks noGrp="1"/>
          </p:cNvSpPr>
          <p:nvPr>
            <p:ph type="dt" sz="half" idx="10"/>
          </p:nvPr>
        </p:nvSpPr>
        <p:spPr/>
        <p:txBody>
          <a:bodyPr/>
          <a:lstStyle/>
          <a:p>
            <a:fld id="{8BC7F924-6CB8-42E2-9745-8D5439803343}" type="datetimeFigureOut">
              <a:rPr lang="en-CA" smtClean="0"/>
              <a:t>2024-08-09</a:t>
            </a:fld>
            <a:endParaRPr lang="en-CA"/>
          </a:p>
        </p:txBody>
      </p:sp>
      <p:sp>
        <p:nvSpPr>
          <p:cNvPr id="5" name="Footer Placeholder 4">
            <a:extLst>
              <a:ext uri="{FF2B5EF4-FFF2-40B4-BE49-F238E27FC236}">
                <a16:creationId xmlns:a16="http://schemas.microsoft.com/office/drawing/2014/main" id="{9EE6A0AB-8C3F-E6CB-0579-2BA9CE94070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22D5BC3-7B8C-D617-9416-E447E5F0D0AA}"/>
              </a:ext>
            </a:extLst>
          </p:cNvPr>
          <p:cNvSpPr>
            <a:spLocks noGrp="1"/>
          </p:cNvSpPr>
          <p:nvPr>
            <p:ph type="sldNum" sz="quarter" idx="12"/>
          </p:nvPr>
        </p:nvSpPr>
        <p:spPr/>
        <p:txBody>
          <a:bodyPr/>
          <a:lstStyle/>
          <a:p>
            <a:fld id="{4726026A-CA67-48FF-AF49-D85E07324584}" type="slidenum">
              <a:rPr lang="en-CA" smtClean="0"/>
              <a:t>‹#›</a:t>
            </a:fld>
            <a:endParaRPr lang="en-CA"/>
          </a:p>
        </p:txBody>
      </p:sp>
    </p:spTree>
    <p:extLst>
      <p:ext uri="{BB962C8B-B14F-4D97-AF65-F5344CB8AC3E}">
        <p14:creationId xmlns:p14="http://schemas.microsoft.com/office/powerpoint/2010/main" val="2159837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36FB37-295B-D10F-FB33-1F4BF08416B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C57FD299-2215-9BA1-8E26-02553D106D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453253B-519A-ABA2-5085-BC712A764E53}"/>
              </a:ext>
            </a:extLst>
          </p:cNvPr>
          <p:cNvSpPr>
            <a:spLocks noGrp="1"/>
          </p:cNvSpPr>
          <p:nvPr>
            <p:ph type="dt" sz="half" idx="10"/>
          </p:nvPr>
        </p:nvSpPr>
        <p:spPr/>
        <p:txBody>
          <a:bodyPr/>
          <a:lstStyle/>
          <a:p>
            <a:fld id="{8BC7F924-6CB8-42E2-9745-8D5439803343}" type="datetimeFigureOut">
              <a:rPr lang="en-CA" smtClean="0"/>
              <a:t>2024-08-09</a:t>
            </a:fld>
            <a:endParaRPr lang="en-CA"/>
          </a:p>
        </p:txBody>
      </p:sp>
      <p:sp>
        <p:nvSpPr>
          <p:cNvPr id="5" name="Footer Placeholder 4">
            <a:extLst>
              <a:ext uri="{FF2B5EF4-FFF2-40B4-BE49-F238E27FC236}">
                <a16:creationId xmlns:a16="http://schemas.microsoft.com/office/drawing/2014/main" id="{A4043476-FB77-D7F0-8E83-2EC41649A58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6CC0969-A98B-9CE3-5086-E35D25719311}"/>
              </a:ext>
            </a:extLst>
          </p:cNvPr>
          <p:cNvSpPr>
            <a:spLocks noGrp="1"/>
          </p:cNvSpPr>
          <p:nvPr>
            <p:ph type="sldNum" sz="quarter" idx="12"/>
          </p:nvPr>
        </p:nvSpPr>
        <p:spPr/>
        <p:txBody>
          <a:bodyPr/>
          <a:lstStyle/>
          <a:p>
            <a:fld id="{4726026A-CA67-48FF-AF49-D85E07324584}" type="slidenum">
              <a:rPr lang="en-CA" smtClean="0"/>
              <a:t>‹#›</a:t>
            </a:fld>
            <a:endParaRPr lang="en-CA"/>
          </a:p>
        </p:txBody>
      </p:sp>
    </p:spTree>
    <p:extLst>
      <p:ext uri="{BB962C8B-B14F-4D97-AF65-F5344CB8AC3E}">
        <p14:creationId xmlns:p14="http://schemas.microsoft.com/office/powerpoint/2010/main" val="2551524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31F14-46AC-53F4-E74B-A7CB4A458B3C}"/>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EAF0B8D4-DF67-7423-29B8-9D413F05ED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9B31A72-EC87-3172-2E08-B84BAA5097B0}"/>
              </a:ext>
            </a:extLst>
          </p:cNvPr>
          <p:cNvSpPr>
            <a:spLocks noGrp="1"/>
          </p:cNvSpPr>
          <p:nvPr>
            <p:ph type="dt" sz="half" idx="10"/>
          </p:nvPr>
        </p:nvSpPr>
        <p:spPr/>
        <p:txBody>
          <a:bodyPr/>
          <a:lstStyle/>
          <a:p>
            <a:fld id="{8BC7F924-6CB8-42E2-9745-8D5439803343}" type="datetimeFigureOut">
              <a:rPr lang="en-CA" smtClean="0"/>
              <a:t>2024-08-09</a:t>
            </a:fld>
            <a:endParaRPr lang="en-CA"/>
          </a:p>
        </p:txBody>
      </p:sp>
      <p:sp>
        <p:nvSpPr>
          <p:cNvPr id="5" name="Footer Placeholder 4">
            <a:extLst>
              <a:ext uri="{FF2B5EF4-FFF2-40B4-BE49-F238E27FC236}">
                <a16:creationId xmlns:a16="http://schemas.microsoft.com/office/drawing/2014/main" id="{E9EDAFFF-41EC-E1BF-CC52-78ED2EFA2AB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F4D38BE-6689-A0D3-8F13-46E3E362E704}"/>
              </a:ext>
            </a:extLst>
          </p:cNvPr>
          <p:cNvSpPr>
            <a:spLocks noGrp="1"/>
          </p:cNvSpPr>
          <p:nvPr>
            <p:ph type="sldNum" sz="quarter" idx="12"/>
          </p:nvPr>
        </p:nvSpPr>
        <p:spPr/>
        <p:txBody>
          <a:bodyPr/>
          <a:lstStyle/>
          <a:p>
            <a:fld id="{4726026A-CA67-48FF-AF49-D85E07324584}" type="slidenum">
              <a:rPr lang="en-CA" smtClean="0"/>
              <a:t>‹#›</a:t>
            </a:fld>
            <a:endParaRPr lang="en-CA"/>
          </a:p>
        </p:txBody>
      </p:sp>
    </p:spTree>
    <p:extLst>
      <p:ext uri="{BB962C8B-B14F-4D97-AF65-F5344CB8AC3E}">
        <p14:creationId xmlns:p14="http://schemas.microsoft.com/office/powerpoint/2010/main" val="3501231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0D5C7-413B-ABF3-F53D-48E8094D83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674BB0C4-6FBE-45BB-4FE9-75DE67C8257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D0E7C3-22D0-611B-DD2E-ED478F427DA5}"/>
              </a:ext>
            </a:extLst>
          </p:cNvPr>
          <p:cNvSpPr>
            <a:spLocks noGrp="1"/>
          </p:cNvSpPr>
          <p:nvPr>
            <p:ph type="dt" sz="half" idx="10"/>
          </p:nvPr>
        </p:nvSpPr>
        <p:spPr/>
        <p:txBody>
          <a:bodyPr/>
          <a:lstStyle/>
          <a:p>
            <a:fld id="{8BC7F924-6CB8-42E2-9745-8D5439803343}" type="datetimeFigureOut">
              <a:rPr lang="en-CA" smtClean="0"/>
              <a:t>2024-08-09</a:t>
            </a:fld>
            <a:endParaRPr lang="en-CA"/>
          </a:p>
        </p:txBody>
      </p:sp>
      <p:sp>
        <p:nvSpPr>
          <p:cNvPr id="5" name="Footer Placeholder 4">
            <a:extLst>
              <a:ext uri="{FF2B5EF4-FFF2-40B4-BE49-F238E27FC236}">
                <a16:creationId xmlns:a16="http://schemas.microsoft.com/office/drawing/2014/main" id="{46ADE098-CD89-78C0-85EA-E67FD2C652C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AA27DBA-15F6-8227-FE4E-3639326F18FB}"/>
              </a:ext>
            </a:extLst>
          </p:cNvPr>
          <p:cNvSpPr>
            <a:spLocks noGrp="1"/>
          </p:cNvSpPr>
          <p:nvPr>
            <p:ph type="sldNum" sz="quarter" idx="12"/>
          </p:nvPr>
        </p:nvSpPr>
        <p:spPr/>
        <p:txBody>
          <a:bodyPr/>
          <a:lstStyle/>
          <a:p>
            <a:fld id="{4726026A-CA67-48FF-AF49-D85E07324584}" type="slidenum">
              <a:rPr lang="en-CA" smtClean="0"/>
              <a:t>‹#›</a:t>
            </a:fld>
            <a:endParaRPr lang="en-CA"/>
          </a:p>
        </p:txBody>
      </p:sp>
    </p:spTree>
    <p:extLst>
      <p:ext uri="{BB962C8B-B14F-4D97-AF65-F5344CB8AC3E}">
        <p14:creationId xmlns:p14="http://schemas.microsoft.com/office/powerpoint/2010/main" val="3924423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26742-A716-3224-A908-DDADAE3468E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FBF2506-9161-23A8-69B3-1B0BE05672B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F7BB9277-5158-4DA1-305E-F91962B929A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A6BCC7D5-49E5-4D51-BEF1-165B89422E7D}"/>
              </a:ext>
            </a:extLst>
          </p:cNvPr>
          <p:cNvSpPr>
            <a:spLocks noGrp="1"/>
          </p:cNvSpPr>
          <p:nvPr>
            <p:ph type="dt" sz="half" idx="10"/>
          </p:nvPr>
        </p:nvSpPr>
        <p:spPr/>
        <p:txBody>
          <a:bodyPr/>
          <a:lstStyle/>
          <a:p>
            <a:fld id="{8BC7F924-6CB8-42E2-9745-8D5439803343}" type="datetimeFigureOut">
              <a:rPr lang="en-CA" smtClean="0"/>
              <a:t>2024-08-09</a:t>
            </a:fld>
            <a:endParaRPr lang="en-CA"/>
          </a:p>
        </p:txBody>
      </p:sp>
      <p:sp>
        <p:nvSpPr>
          <p:cNvPr id="6" name="Footer Placeholder 5">
            <a:extLst>
              <a:ext uri="{FF2B5EF4-FFF2-40B4-BE49-F238E27FC236}">
                <a16:creationId xmlns:a16="http://schemas.microsoft.com/office/drawing/2014/main" id="{D0FF0FF0-F106-D7EC-F055-A2FF1995269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F3F83EC-8C52-42E7-07AA-F7A6BC8438CA}"/>
              </a:ext>
            </a:extLst>
          </p:cNvPr>
          <p:cNvSpPr>
            <a:spLocks noGrp="1"/>
          </p:cNvSpPr>
          <p:nvPr>
            <p:ph type="sldNum" sz="quarter" idx="12"/>
          </p:nvPr>
        </p:nvSpPr>
        <p:spPr/>
        <p:txBody>
          <a:bodyPr/>
          <a:lstStyle/>
          <a:p>
            <a:fld id="{4726026A-CA67-48FF-AF49-D85E07324584}" type="slidenum">
              <a:rPr lang="en-CA" smtClean="0"/>
              <a:t>‹#›</a:t>
            </a:fld>
            <a:endParaRPr lang="en-CA"/>
          </a:p>
        </p:txBody>
      </p:sp>
    </p:spTree>
    <p:extLst>
      <p:ext uri="{BB962C8B-B14F-4D97-AF65-F5344CB8AC3E}">
        <p14:creationId xmlns:p14="http://schemas.microsoft.com/office/powerpoint/2010/main" val="2633955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7C08A-9C65-69B7-F666-1123E436CEF8}"/>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0391B632-8BD8-DE3B-FAAA-24428C1B49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F71B0F-CD6C-0258-0509-45FA8AFC31E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62A48D44-84F3-2616-2FC6-31C4EE5521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05473C2-EB28-8E22-A4FB-029B93A83F8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FF394E18-F1D0-5CC8-FF00-4DCC7711282F}"/>
              </a:ext>
            </a:extLst>
          </p:cNvPr>
          <p:cNvSpPr>
            <a:spLocks noGrp="1"/>
          </p:cNvSpPr>
          <p:nvPr>
            <p:ph type="dt" sz="half" idx="10"/>
          </p:nvPr>
        </p:nvSpPr>
        <p:spPr/>
        <p:txBody>
          <a:bodyPr/>
          <a:lstStyle/>
          <a:p>
            <a:fld id="{8BC7F924-6CB8-42E2-9745-8D5439803343}" type="datetimeFigureOut">
              <a:rPr lang="en-CA" smtClean="0"/>
              <a:t>2024-08-09</a:t>
            </a:fld>
            <a:endParaRPr lang="en-CA"/>
          </a:p>
        </p:txBody>
      </p:sp>
      <p:sp>
        <p:nvSpPr>
          <p:cNvPr id="8" name="Footer Placeholder 7">
            <a:extLst>
              <a:ext uri="{FF2B5EF4-FFF2-40B4-BE49-F238E27FC236}">
                <a16:creationId xmlns:a16="http://schemas.microsoft.com/office/drawing/2014/main" id="{2B5BA33F-16DF-D8DF-DED3-132A27607D51}"/>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AC49CB86-C431-6B39-7BBD-D903E6EFB339}"/>
              </a:ext>
            </a:extLst>
          </p:cNvPr>
          <p:cNvSpPr>
            <a:spLocks noGrp="1"/>
          </p:cNvSpPr>
          <p:nvPr>
            <p:ph type="sldNum" sz="quarter" idx="12"/>
          </p:nvPr>
        </p:nvSpPr>
        <p:spPr/>
        <p:txBody>
          <a:bodyPr/>
          <a:lstStyle/>
          <a:p>
            <a:fld id="{4726026A-CA67-48FF-AF49-D85E07324584}" type="slidenum">
              <a:rPr lang="en-CA" smtClean="0"/>
              <a:t>‹#›</a:t>
            </a:fld>
            <a:endParaRPr lang="en-CA"/>
          </a:p>
        </p:txBody>
      </p:sp>
    </p:spTree>
    <p:extLst>
      <p:ext uri="{BB962C8B-B14F-4D97-AF65-F5344CB8AC3E}">
        <p14:creationId xmlns:p14="http://schemas.microsoft.com/office/powerpoint/2010/main" val="368131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2D1CA-5BD6-DC08-1BDA-642817606BCD}"/>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41D9463B-0C67-5ACD-E903-533EDB7F1019}"/>
              </a:ext>
            </a:extLst>
          </p:cNvPr>
          <p:cNvSpPr>
            <a:spLocks noGrp="1"/>
          </p:cNvSpPr>
          <p:nvPr>
            <p:ph type="dt" sz="half" idx="10"/>
          </p:nvPr>
        </p:nvSpPr>
        <p:spPr/>
        <p:txBody>
          <a:bodyPr/>
          <a:lstStyle/>
          <a:p>
            <a:fld id="{8BC7F924-6CB8-42E2-9745-8D5439803343}" type="datetimeFigureOut">
              <a:rPr lang="en-CA" smtClean="0"/>
              <a:t>2024-08-09</a:t>
            </a:fld>
            <a:endParaRPr lang="en-CA"/>
          </a:p>
        </p:txBody>
      </p:sp>
      <p:sp>
        <p:nvSpPr>
          <p:cNvPr id="4" name="Footer Placeholder 3">
            <a:extLst>
              <a:ext uri="{FF2B5EF4-FFF2-40B4-BE49-F238E27FC236}">
                <a16:creationId xmlns:a16="http://schemas.microsoft.com/office/drawing/2014/main" id="{14CB5268-5CF1-CB68-BEB7-E13E85175FE6}"/>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202E2B23-4537-E45E-2F37-057ADBD802E6}"/>
              </a:ext>
            </a:extLst>
          </p:cNvPr>
          <p:cNvSpPr>
            <a:spLocks noGrp="1"/>
          </p:cNvSpPr>
          <p:nvPr>
            <p:ph type="sldNum" sz="quarter" idx="12"/>
          </p:nvPr>
        </p:nvSpPr>
        <p:spPr/>
        <p:txBody>
          <a:bodyPr/>
          <a:lstStyle/>
          <a:p>
            <a:fld id="{4726026A-CA67-48FF-AF49-D85E07324584}" type="slidenum">
              <a:rPr lang="en-CA" smtClean="0"/>
              <a:t>‹#›</a:t>
            </a:fld>
            <a:endParaRPr lang="en-CA"/>
          </a:p>
        </p:txBody>
      </p:sp>
    </p:spTree>
    <p:extLst>
      <p:ext uri="{BB962C8B-B14F-4D97-AF65-F5344CB8AC3E}">
        <p14:creationId xmlns:p14="http://schemas.microsoft.com/office/powerpoint/2010/main" val="455180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1925AF-5A98-7B99-C831-284C71FC2532}"/>
              </a:ext>
            </a:extLst>
          </p:cNvPr>
          <p:cNvSpPr>
            <a:spLocks noGrp="1"/>
          </p:cNvSpPr>
          <p:nvPr>
            <p:ph type="dt" sz="half" idx="10"/>
          </p:nvPr>
        </p:nvSpPr>
        <p:spPr/>
        <p:txBody>
          <a:bodyPr/>
          <a:lstStyle/>
          <a:p>
            <a:fld id="{8BC7F924-6CB8-42E2-9745-8D5439803343}" type="datetimeFigureOut">
              <a:rPr lang="en-CA" smtClean="0"/>
              <a:t>2024-08-09</a:t>
            </a:fld>
            <a:endParaRPr lang="en-CA"/>
          </a:p>
        </p:txBody>
      </p:sp>
      <p:sp>
        <p:nvSpPr>
          <p:cNvPr id="3" name="Footer Placeholder 2">
            <a:extLst>
              <a:ext uri="{FF2B5EF4-FFF2-40B4-BE49-F238E27FC236}">
                <a16:creationId xmlns:a16="http://schemas.microsoft.com/office/drawing/2014/main" id="{D713A55D-D933-ACDE-E88A-DA471788A059}"/>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6D485401-EAB8-4462-D649-0C071F025B1B}"/>
              </a:ext>
            </a:extLst>
          </p:cNvPr>
          <p:cNvSpPr>
            <a:spLocks noGrp="1"/>
          </p:cNvSpPr>
          <p:nvPr>
            <p:ph type="sldNum" sz="quarter" idx="12"/>
          </p:nvPr>
        </p:nvSpPr>
        <p:spPr/>
        <p:txBody>
          <a:bodyPr/>
          <a:lstStyle/>
          <a:p>
            <a:fld id="{4726026A-CA67-48FF-AF49-D85E07324584}" type="slidenum">
              <a:rPr lang="en-CA" smtClean="0"/>
              <a:t>‹#›</a:t>
            </a:fld>
            <a:endParaRPr lang="en-CA"/>
          </a:p>
        </p:txBody>
      </p:sp>
    </p:spTree>
    <p:extLst>
      <p:ext uri="{BB962C8B-B14F-4D97-AF65-F5344CB8AC3E}">
        <p14:creationId xmlns:p14="http://schemas.microsoft.com/office/powerpoint/2010/main" val="476398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2556-E79E-C5D6-FCDB-B34A91F507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2C0F3E02-84A9-1410-D61C-068D389AEA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250CC718-6EF0-5CD7-5CE5-317831000C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047BF5-C5E5-177A-AC0A-2EFCC1BC49D3}"/>
              </a:ext>
            </a:extLst>
          </p:cNvPr>
          <p:cNvSpPr>
            <a:spLocks noGrp="1"/>
          </p:cNvSpPr>
          <p:nvPr>
            <p:ph type="dt" sz="half" idx="10"/>
          </p:nvPr>
        </p:nvSpPr>
        <p:spPr/>
        <p:txBody>
          <a:bodyPr/>
          <a:lstStyle/>
          <a:p>
            <a:fld id="{8BC7F924-6CB8-42E2-9745-8D5439803343}" type="datetimeFigureOut">
              <a:rPr lang="en-CA" smtClean="0"/>
              <a:t>2024-08-09</a:t>
            </a:fld>
            <a:endParaRPr lang="en-CA"/>
          </a:p>
        </p:txBody>
      </p:sp>
      <p:sp>
        <p:nvSpPr>
          <p:cNvPr id="6" name="Footer Placeholder 5">
            <a:extLst>
              <a:ext uri="{FF2B5EF4-FFF2-40B4-BE49-F238E27FC236}">
                <a16:creationId xmlns:a16="http://schemas.microsoft.com/office/drawing/2014/main" id="{B4DB0C62-8B92-6EDA-5FBB-2C8C442E3A0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26DC124-35A5-9D24-A482-23F21362676E}"/>
              </a:ext>
            </a:extLst>
          </p:cNvPr>
          <p:cNvSpPr>
            <a:spLocks noGrp="1"/>
          </p:cNvSpPr>
          <p:nvPr>
            <p:ph type="sldNum" sz="quarter" idx="12"/>
          </p:nvPr>
        </p:nvSpPr>
        <p:spPr/>
        <p:txBody>
          <a:bodyPr/>
          <a:lstStyle/>
          <a:p>
            <a:fld id="{4726026A-CA67-48FF-AF49-D85E07324584}" type="slidenum">
              <a:rPr lang="en-CA" smtClean="0"/>
              <a:t>‹#›</a:t>
            </a:fld>
            <a:endParaRPr lang="en-CA"/>
          </a:p>
        </p:txBody>
      </p:sp>
    </p:spTree>
    <p:extLst>
      <p:ext uri="{BB962C8B-B14F-4D97-AF65-F5344CB8AC3E}">
        <p14:creationId xmlns:p14="http://schemas.microsoft.com/office/powerpoint/2010/main" val="1518300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0DA19-282F-4E5C-1335-5ED7BEBDAC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967F85D0-6F00-4CAE-D646-4F146C1C21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2BA82925-C74C-DFD5-B30F-2787891497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043720-6BC4-64F0-90BA-9D74DEED6E4F}"/>
              </a:ext>
            </a:extLst>
          </p:cNvPr>
          <p:cNvSpPr>
            <a:spLocks noGrp="1"/>
          </p:cNvSpPr>
          <p:nvPr>
            <p:ph type="dt" sz="half" idx="10"/>
          </p:nvPr>
        </p:nvSpPr>
        <p:spPr/>
        <p:txBody>
          <a:bodyPr/>
          <a:lstStyle/>
          <a:p>
            <a:fld id="{8BC7F924-6CB8-42E2-9745-8D5439803343}" type="datetimeFigureOut">
              <a:rPr lang="en-CA" smtClean="0"/>
              <a:t>2024-08-09</a:t>
            </a:fld>
            <a:endParaRPr lang="en-CA"/>
          </a:p>
        </p:txBody>
      </p:sp>
      <p:sp>
        <p:nvSpPr>
          <p:cNvPr id="6" name="Footer Placeholder 5">
            <a:extLst>
              <a:ext uri="{FF2B5EF4-FFF2-40B4-BE49-F238E27FC236}">
                <a16:creationId xmlns:a16="http://schemas.microsoft.com/office/drawing/2014/main" id="{4DF03292-91FA-EF8C-298F-3CA34988AE7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C0AA278-3CC8-1C72-6245-ACAAFD08030F}"/>
              </a:ext>
            </a:extLst>
          </p:cNvPr>
          <p:cNvSpPr>
            <a:spLocks noGrp="1"/>
          </p:cNvSpPr>
          <p:nvPr>
            <p:ph type="sldNum" sz="quarter" idx="12"/>
          </p:nvPr>
        </p:nvSpPr>
        <p:spPr/>
        <p:txBody>
          <a:bodyPr/>
          <a:lstStyle/>
          <a:p>
            <a:fld id="{4726026A-CA67-48FF-AF49-D85E07324584}" type="slidenum">
              <a:rPr lang="en-CA" smtClean="0"/>
              <a:t>‹#›</a:t>
            </a:fld>
            <a:endParaRPr lang="en-CA"/>
          </a:p>
        </p:txBody>
      </p:sp>
    </p:spTree>
    <p:extLst>
      <p:ext uri="{BB962C8B-B14F-4D97-AF65-F5344CB8AC3E}">
        <p14:creationId xmlns:p14="http://schemas.microsoft.com/office/powerpoint/2010/main" val="1798513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5A4A2A-C5B2-7974-4C39-EE32A4AAD9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1DCFFC0-55D3-8C14-A535-69595F965C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039472F-203E-80FE-D74E-09DEB0523B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BC7F924-6CB8-42E2-9745-8D5439803343}" type="datetimeFigureOut">
              <a:rPr lang="en-CA" smtClean="0"/>
              <a:t>2024-08-09</a:t>
            </a:fld>
            <a:endParaRPr lang="en-CA"/>
          </a:p>
        </p:txBody>
      </p:sp>
      <p:sp>
        <p:nvSpPr>
          <p:cNvPr id="5" name="Footer Placeholder 4">
            <a:extLst>
              <a:ext uri="{FF2B5EF4-FFF2-40B4-BE49-F238E27FC236}">
                <a16:creationId xmlns:a16="http://schemas.microsoft.com/office/drawing/2014/main" id="{85F2E675-D6D9-B879-400D-B0A4BD07A6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5F2ED97B-31C8-D5EB-F61B-CF436C1F64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726026A-CA67-48FF-AF49-D85E07324584}" type="slidenum">
              <a:rPr lang="en-CA" smtClean="0"/>
              <a:t>‹#›</a:t>
            </a:fld>
            <a:endParaRPr lang="en-CA"/>
          </a:p>
        </p:txBody>
      </p:sp>
    </p:spTree>
    <p:extLst>
      <p:ext uri="{BB962C8B-B14F-4D97-AF65-F5344CB8AC3E}">
        <p14:creationId xmlns:p14="http://schemas.microsoft.com/office/powerpoint/2010/main" val="1414510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45087E1-721F-5B8E-739E-4B09088F819B}"/>
              </a:ext>
            </a:extLst>
          </p:cNvPr>
          <p:cNvPicPr>
            <a:picLocks noChangeAspect="1"/>
          </p:cNvPicPr>
          <p:nvPr/>
        </p:nvPicPr>
        <p:blipFill>
          <a:blip r:embed="rId2"/>
          <a:srcRect t="20213"/>
          <a:stretch/>
        </p:blipFill>
        <p:spPr>
          <a:xfrm>
            <a:off x="0" y="243850"/>
            <a:ext cx="12191979" cy="6857989"/>
          </a:xfrm>
          <a:prstGeom prst="rect">
            <a:avLst/>
          </a:prstGeom>
        </p:spPr>
      </p:pic>
      <p:sp>
        <p:nvSpPr>
          <p:cNvPr id="2" name="Title 1">
            <a:extLst>
              <a:ext uri="{FF2B5EF4-FFF2-40B4-BE49-F238E27FC236}">
                <a16:creationId xmlns:a16="http://schemas.microsoft.com/office/drawing/2014/main" id="{26728898-A936-BEC8-97E3-56F423620172}"/>
              </a:ext>
            </a:extLst>
          </p:cNvPr>
          <p:cNvSpPr>
            <a:spLocks noGrp="1"/>
          </p:cNvSpPr>
          <p:nvPr>
            <p:ph type="ctrTitle"/>
          </p:nvPr>
        </p:nvSpPr>
        <p:spPr>
          <a:xfrm>
            <a:off x="4914902" y="723672"/>
            <a:ext cx="5581066" cy="4457930"/>
          </a:xfrm>
        </p:spPr>
        <p:txBody>
          <a:bodyPr anchor="t">
            <a:normAutofit fontScale="90000"/>
          </a:bodyPr>
          <a:lstStyle/>
          <a:p>
            <a:pPr algn="ctr">
              <a:spcAft>
                <a:spcPts val="800"/>
              </a:spcAft>
            </a:pPr>
            <a:r>
              <a:rPr lang="fr-CA" sz="3100" b="1" kern="100" dirty="0">
                <a:solidFill>
                  <a:srgbClr val="FFFFFF"/>
                </a:solidFill>
                <a:effectLst/>
                <a:latin typeface="Times New Roman" panose="02020603050405020304" pitchFamily="18" charset="0"/>
                <a:ea typeface="Aptos" panose="020B0004020202020204" pitchFamily="34" charset="0"/>
                <a:cs typeface="Times New Roman" panose="02020603050405020304" pitchFamily="18" charset="0"/>
              </a:rPr>
              <a:t> </a:t>
            </a:r>
            <a:br>
              <a:rPr lang="en-CA" sz="3100"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br>
            <a:r>
              <a:rPr lang="fr-CA" b="1" kern="100" dirty="0">
                <a:effectLst/>
                <a:latin typeface="Calibri" panose="020F0502020204030204" pitchFamily="34" charset="0"/>
                <a:ea typeface="Aptos" panose="020B0004020202020204" pitchFamily="34" charset="0"/>
                <a:cs typeface="Calibri" panose="020F0502020204030204" pitchFamily="34" charset="0"/>
              </a:rPr>
              <a:t>Construire la paix dans les communautés multiculturelles et interreligieuses</a:t>
            </a:r>
            <a:br>
              <a:rPr lang="en-CA" sz="5400" kern="100" dirty="0">
                <a:effectLst/>
                <a:latin typeface="Calibri" panose="020F0502020204030204" pitchFamily="34" charset="0"/>
                <a:ea typeface="Aptos" panose="020B0004020202020204" pitchFamily="34" charset="0"/>
                <a:cs typeface="Calibri" panose="020F0502020204030204" pitchFamily="34" charset="0"/>
              </a:rPr>
            </a:br>
            <a:endParaRPr lang="en-CA" sz="5400" dirty="0">
              <a:latin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CF332D5B-67BE-FE4E-D1F3-42B8BAFB011E}"/>
              </a:ext>
            </a:extLst>
          </p:cNvPr>
          <p:cNvSpPr>
            <a:spLocks noGrp="1"/>
          </p:cNvSpPr>
          <p:nvPr>
            <p:ph type="subTitle" idx="1"/>
          </p:nvPr>
        </p:nvSpPr>
        <p:spPr>
          <a:xfrm>
            <a:off x="7580670" y="5206622"/>
            <a:ext cx="2967797" cy="650314"/>
          </a:xfrm>
        </p:spPr>
        <p:txBody>
          <a:bodyPr anchor="ctr">
            <a:normAutofit/>
          </a:bodyPr>
          <a:lstStyle/>
          <a:p>
            <a:endParaRPr lang="en-CA" sz="1800" dirty="0">
              <a:solidFill>
                <a:srgbClr val="FFFFFF"/>
              </a:solidFill>
            </a:endParaRPr>
          </a:p>
        </p:txBody>
      </p:sp>
    </p:spTree>
    <p:extLst>
      <p:ext uri="{BB962C8B-B14F-4D97-AF65-F5344CB8AC3E}">
        <p14:creationId xmlns:p14="http://schemas.microsoft.com/office/powerpoint/2010/main" val="2055364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A3C7DEA-BCC2-4295-8850-147993296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289949D-B9F6-468A-86FE-2694DC5AE7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1FDEC6DB-F6D9-1EB4-6216-539B1678235D}"/>
              </a:ext>
            </a:extLst>
          </p:cNvPr>
          <p:cNvSpPr>
            <a:spLocks noGrp="1"/>
          </p:cNvSpPr>
          <p:nvPr>
            <p:ph type="title"/>
          </p:nvPr>
        </p:nvSpPr>
        <p:spPr>
          <a:xfrm>
            <a:off x="1179226" y="1755073"/>
            <a:ext cx="9833548" cy="665848"/>
          </a:xfrm>
        </p:spPr>
        <p:txBody>
          <a:bodyPr anchor="b">
            <a:normAutofit/>
          </a:bodyPr>
          <a:lstStyle/>
          <a:p>
            <a:pPr algn="ctr"/>
            <a:r>
              <a:rPr lang="fr-CA" sz="3200"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L’Art d’aimer</a:t>
            </a:r>
            <a:endParaRPr lang="en-CA" sz="3200" dirty="0">
              <a:solidFill>
                <a:schemeClr val="tx2"/>
              </a:solidFill>
            </a:endParaRPr>
          </a:p>
        </p:txBody>
      </p:sp>
      <p:grpSp>
        <p:nvGrpSpPr>
          <p:cNvPr id="12" name="Group 11">
            <a:extLst>
              <a:ext uri="{FF2B5EF4-FFF2-40B4-BE49-F238E27FC236}">
                <a16:creationId xmlns:a16="http://schemas.microsoft.com/office/drawing/2014/main" id="{E4DF0958-0C87-4C28-9554-2FADC788C2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DEC53B48-7B73-49D1-A6FD-9DBF5141EA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7DEDDC41-2C98-4AF1-A0EA-AEEC34827C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2208F20-F93C-4530-8370-FC7818BABB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52F51E0-B50B-43EA-B6AC-C16BD29C3E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2DDC4E4C-FCD7-2D55-BBC5-EF2859DBCA6D}"/>
              </a:ext>
            </a:extLst>
          </p:cNvPr>
          <p:cNvSpPr>
            <a:spLocks noGrp="1"/>
          </p:cNvSpPr>
          <p:nvPr>
            <p:ph idx="1"/>
          </p:nvPr>
        </p:nvSpPr>
        <p:spPr>
          <a:xfrm>
            <a:off x="1179226" y="3049325"/>
            <a:ext cx="9833548" cy="2945574"/>
          </a:xfrm>
        </p:spPr>
        <p:txBody>
          <a:bodyPr anchor="ctr">
            <a:normAutofit lnSpcReduction="10000"/>
          </a:bodyPr>
          <a:lstStyle/>
          <a:p>
            <a:pPr marL="0" indent="0">
              <a:buNone/>
            </a:pPr>
            <a:r>
              <a:rPr lang="fr-CA" b="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Aimer l’autre comme soi-même</a:t>
            </a:r>
            <a:r>
              <a:rPr lang="fr-CA"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 </a:t>
            </a:r>
            <a:r>
              <a:rPr lang="fr-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C’est-à-dire entrer dans la peau de l’autre ; voir le monde comme il le voit ; vivre l’autre au point de ressentir ses souffrances, ses joies, et l’aider concrètement et efficacement. </a:t>
            </a:r>
          </a:p>
          <a:p>
            <a:pPr marL="0" indent="0">
              <a:buNone/>
            </a:pPr>
            <a:endParaRPr lang="fr-CA" kern="100" dirty="0">
              <a:solidFill>
                <a:schemeClr val="tx2"/>
              </a:solidFill>
              <a:latin typeface="Calibri" panose="020F0502020204030204" pitchFamily="34" charset="0"/>
              <a:ea typeface="Aptos" panose="020B0004020202020204" pitchFamily="34" charset="0"/>
              <a:cs typeface="Calibri" panose="020F0502020204030204" pitchFamily="34" charset="0"/>
            </a:endParaRPr>
          </a:p>
          <a:p>
            <a:pPr marL="0" indent="0">
              <a:buNone/>
            </a:pPr>
            <a:r>
              <a:rPr lang="fr-CA" b="1" dirty="0">
                <a:solidFill>
                  <a:schemeClr val="tx2"/>
                </a:solidFill>
                <a:effectLst/>
                <a:latin typeface="Calibri" panose="020F0502020204030204" pitchFamily="34" charset="0"/>
                <a:ea typeface="Aptos" panose="020B0004020202020204" pitchFamily="34" charset="0"/>
                <a:cs typeface="Calibri" panose="020F0502020204030204" pitchFamily="34" charset="0"/>
              </a:rPr>
              <a:t>Mon expérience au sein d’un comité interreligieux appelé </a:t>
            </a:r>
            <a:r>
              <a:rPr lang="fr-CA" b="1" i="1" dirty="0">
                <a:solidFill>
                  <a:schemeClr val="tx2"/>
                </a:solidFill>
                <a:effectLst/>
                <a:latin typeface="Calibri" panose="020F0502020204030204" pitchFamily="34" charset="0"/>
                <a:ea typeface="Aptos" panose="020B0004020202020204" pitchFamily="34" charset="0"/>
                <a:cs typeface="Calibri" panose="020F0502020204030204" pitchFamily="34" charset="0"/>
              </a:rPr>
              <a:t>Christian </a:t>
            </a:r>
            <a:r>
              <a:rPr lang="fr-CA" b="1" i="1" dirty="0" err="1">
                <a:solidFill>
                  <a:schemeClr val="tx2"/>
                </a:solidFill>
                <a:effectLst/>
                <a:latin typeface="Calibri" panose="020F0502020204030204" pitchFamily="34" charset="0"/>
                <a:ea typeface="Aptos" panose="020B0004020202020204" pitchFamily="34" charset="0"/>
                <a:cs typeface="Calibri" panose="020F0502020204030204" pitchFamily="34" charset="0"/>
              </a:rPr>
              <a:t>Jewish</a:t>
            </a:r>
            <a:r>
              <a:rPr lang="fr-CA" b="1" i="1" dirty="0">
                <a:solidFill>
                  <a:schemeClr val="tx2"/>
                </a:solidFill>
                <a:effectLst/>
                <a:latin typeface="Calibri" panose="020F0502020204030204" pitchFamily="34" charset="0"/>
                <a:ea typeface="Aptos" panose="020B0004020202020204" pitchFamily="34" charset="0"/>
                <a:cs typeface="Calibri" panose="020F0502020204030204" pitchFamily="34" charset="0"/>
              </a:rPr>
              <a:t> Dialogue of Toronto.</a:t>
            </a:r>
            <a:endParaRPr lang="fr-CA" b="1"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endParaRPr lang="en-CA" sz="1800" dirty="0">
              <a:solidFill>
                <a:schemeClr val="tx2"/>
              </a:solidFill>
            </a:endParaRPr>
          </a:p>
        </p:txBody>
      </p:sp>
    </p:spTree>
    <p:extLst>
      <p:ext uri="{BB962C8B-B14F-4D97-AF65-F5344CB8AC3E}">
        <p14:creationId xmlns:p14="http://schemas.microsoft.com/office/powerpoint/2010/main" val="1025047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1C06A5F1-7004-BBB9-C014-A6DC94715C25}"/>
              </a:ext>
            </a:extLst>
          </p:cNvPr>
          <p:cNvSpPr>
            <a:spLocks noGrp="1"/>
          </p:cNvSpPr>
          <p:nvPr>
            <p:ph type="title"/>
          </p:nvPr>
        </p:nvSpPr>
        <p:spPr>
          <a:xfrm>
            <a:off x="1179226" y="491613"/>
            <a:ext cx="9833548" cy="1022555"/>
          </a:xfrm>
        </p:spPr>
        <p:txBody>
          <a:bodyPr anchor="b">
            <a:normAutofit/>
          </a:bodyPr>
          <a:lstStyle/>
          <a:p>
            <a:pPr algn="ctr"/>
            <a:r>
              <a:rPr lang="fr-CA" sz="3200"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L’Art d’aimer  ‒ </a:t>
            </a:r>
            <a:r>
              <a:rPr lang="en-CA" sz="3200" b="1" dirty="0">
                <a:solidFill>
                  <a:schemeClr val="tx2"/>
                </a:solidFill>
                <a:latin typeface="Calibri" panose="020F0502020204030204" pitchFamily="34" charset="0"/>
                <a:cs typeface="Calibri" panose="020F0502020204030204" pitchFamily="34" charset="0"/>
              </a:rPr>
              <a:t>Se faire un </a:t>
            </a:r>
          </a:p>
        </p:txBody>
      </p:sp>
      <p:grpSp>
        <p:nvGrpSpPr>
          <p:cNvPr id="12" name="Group 11">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89890" y="0"/>
            <a:ext cx="3902110" cy="2382977"/>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C62E3ED9-627A-7E4C-A2AE-D5A343AEF025}"/>
              </a:ext>
            </a:extLst>
          </p:cNvPr>
          <p:cNvSpPr>
            <a:spLocks noGrp="1"/>
          </p:cNvSpPr>
          <p:nvPr>
            <p:ph idx="1"/>
          </p:nvPr>
        </p:nvSpPr>
        <p:spPr>
          <a:xfrm>
            <a:off x="1179225" y="1582994"/>
            <a:ext cx="10806297" cy="5245128"/>
          </a:xfrm>
        </p:spPr>
        <p:txBody>
          <a:bodyPr>
            <a:noAutofit/>
          </a:bodyPr>
          <a:lstStyle/>
          <a:p>
            <a:pPr>
              <a:spcAft>
                <a:spcPts val="800"/>
              </a:spcAft>
            </a:pPr>
            <a:r>
              <a:rPr lang="fr-CA" b="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Aimer en se faisant un</a:t>
            </a:r>
            <a:r>
              <a:rPr lang="fr-CA"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 </a:t>
            </a:r>
            <a:r>
              <a:rPr lang="fr-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avec notre interlocuteur. Ce n’est pas une simple attitude de bienveillance, d’accueil, d’ouverture ou une absence de préjugés. Sans aucun doute, c’est tout cela mais avec quelque chose en plus. </a:t>
            </a:r>
          </a:p>
          <a:p>
            <a:pPr>
              <a:spcAft>
                <a:spcPts val="800"/>
              </a:spcAft>
            </a:pPr>
            <a:r>
              <a:rPr lang="fr-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Cette pratique du « se faire un » exige </a:t>
            </a:r>
            <a:r>
              <a:rPr lang="fr-CA"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le vide complet de soi </a:t>
            </a:r>
            <a:r>
              <a:rPr lang="fr-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pour comprendre l’autre. Ôter de notre tête les idées, de notre cœur les affections, de notre volonté toute chose pour nous identifier à l’autre.</a:t>
            </a:r>
          </a:p>
          <a:p>
            <a:pPr>
              <a:spcAft>
                <a:spcPts val="800"/>
              </a:spcAft>
            </a:pPr>
            <a:r>
              <a:rPr lang="fr-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 C’est un parcours difficile, le prix à payer pour faire de la rencontre avec l’autre le lieu où fleurissent la paix et la fraternité.</a:t>
            </a:r>
            <a:endParaRPr lang="en-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marL="0" indent="0">
              <a:buNone/>
            </a:pPr>
            <a:endParaRPr lang="en-CA" dirty="0">
              <a:solidFill>
                <a:schemeClr val="tx2"/>
              </a:solidFill>
            </a:endParaRPr>
          </a:p>
        </p:txBody>
      </p:sp>
      <p:grpSp>
        <p:nvGrpSpPr>
          <p:cNvPr id="18" name="Group 17">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898948" cy="2175328"/>
            <a:chOff x="-305" y="-1"/>
            <a:chExt cx="3832880" cy="2876136"/>
          </a:xfrm>
        </p:grpSpPr>
        <p:sp>
          <p:nvSpPr>
            <p:cNvPr id="19" name="Freeform: Shape 18">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14213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27355D-9757-E670-9E44-1901FCE44E7C}"/>
              </a:ext>
            </a:extLst>
          </p:cNvPr>
          <p:cNvSpPr>
            <a:spLocks noGrp="1"/>
          </p:cNvSpPr>
          <p:nvPr>
            <p:ph type="title"/>
          </p:nvPr>
        </p:nvSpPr>
        <p:spPr>
          <a:xfrm>
            <a:off x="804671" y="802955"/>
            <a:ext cx="6461367" cy="1454051"/>
          </a:xfrm>
        </p:spPr>
        <p:txBody>
          <a:bodyPr>
            <a:normAutofit/>
          </a:bodyPr>
          <a:lstStyle/>
          <a:p>
            <a:pPr algn="ctr"/>
            <a:r>
              <a:rPr lang="en-CA" sz="3200" b="1" dirty="0">
                <a:solidFill>
                  <a:schemeClr val="tx2"/>
                </a:solidFill>
                <a:latin typeface="Calibri" panose="020F0502020204030204" pitchFamily="34" charset="0"/>
                <a:cs typeface="Calibri" panose="020F0502020204030204" pitchFamily="34" charset="0"/>
              </a:rPr>
              <a:t>Tout dialogue </a:t>
            </a:r>
            <a:r>
              <a:rPr lang="en-CA" sz="3200" b="1" dirty="0" err="1">
                <a:solidFill>
                  <a:schemeClr val="tx2"/>
                </a:solidFill>
                <a:latin typeface="Calibri" panose="020F0502020204030204" pitchFamily="34" charset="0"/>
                <a:cs typeface="Calibri" panose="020F0502020204030204" pitchFamily="34" charset="0"/>
              </a:rPr>
              <a:t>exige</a:t>
            </a:r>
            <a:r>
              <a:rPr lang="en-CA" sz="3200" b="1" dirty="0">
                <a:solidFill>
                  <a:schemeClr val="tx2"/>
                </a:solidFill>
                <a:latin typeface="Calibri" panose="020F0502020204030204" pitchFamily="34" charset="0"/>
                <a:cs typeface="Calibri" panose="020F0502020204030204" pitchFamily="34" charset="0"/>
              </a:rPr>
              <a:t> </a:t>
            </a:r>
            <a:r>
              <a:rPr lang="en-CA" sz="3200" b="1" dirty="0" err="1">
                <a:solidFill>
                  <a:schemeClr val="tx2"/>
                </a:solidFill>
                <a:latin typeface="Calibri" panose="020F0502020204030204" pitchFamily="34" charset="0"/>
                <a:cs typeface="Calibri" panose="020F0502020204030204" pitchFamily="34" charset="0"/>
              </a:rPr>
              <a:t>l’amour</a:t>
            </a:r>
            <a:endParaRPr lang="en-CA" sz="3200" dirty="0">
              <a:solidFill>
                <a:schemeClr val="tx2"/>
              </a:solidFill>
            </a:endParaRPr>
          </a:p>
        </p:txBody>
      </p:sp>
      <p:sp>
        <p:nvSpPr>
          <p:cNvPr id="3" name="Content Placeholder 2">
            <a:extLst>
              <a:ext uri="{FF2B5EF4-FFF2-40B4-BE49-F238E27FC236}">
                <a16:creationId xmlns:a16="http://schemas.microsoft.com/office/drawing/2014/main" id="{F2E68C2B-27C0-5302-AC1D-F0F04B584ADC}"/>
              </a:ext>
            </a:extLst>
          </p:cNvPr>
          <p:cNvSpPr>
            <a:spLocks noGrp="1"/>
          </p:cNvSpPr>
          <p:nvPr>
            <p:ph idx="1"/>
          </p:nvPr>
        </p:nvSpPr>
        <p:spPr>
          <a:xfrm>
            <a:off x="0" y="1995948"/>
            <a:ext cx="7816644" cy="4689320"/>
          </a:xfrm>
        </p:spPr>
        <p:txBody>
          <a:bodyPr anchor="ctr">
            <a:normAutofit/>
          </a:bodyPr>
          <a:lstStyle/>
          <a:p>
            <a:pPr>
              <a:spcAft>
                <a:spcPts val="800"/>
              </a:spcAft>
            </a:pPr>
            <a:r>
              <a:rPr lang="fr-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C’est un amour effectif, actif, qui pousse à considérer les besoins concrets, à répondre ensemble aux défis dans les domaines social, culturel, politique, </a:t>
            </a:r>
          </a:p>
          <a:p>
            <a:pPr>
              <a:spcAft>
                <a:spcPts val="800"/>
              </a:spcAft>
            </a:pPr>
            <a:r>
              <a:rPr lang="fr-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dans l’engagement pour une humanité plus unie et plus solidaire, dans les contextes les plus variés, et en particulier dans ceux qui sont touchés par de très graves crises.</a:t>
            </a:r>
            <a:endParaRPr lang="en-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a:spcAft>
                <a:spcPts val="800"/>
              </a:spcAft>
            </a:pPr>
            <a:r>
              <a:rPr lang="fr-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Le dialogue donc, le dialogue multiculturel ou interreligieux exige </a:t>
            </a:r>
            <a:r>
              <a:rPr lang="fr-CA"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l’amour.</a:t>
            </a:r>
            <a:endParaRPr lang="en-CA"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endParaRPr lang="en-CA" sz="1800" dirty="0">
              <a:solidFill>
                <a:schemeClr val="tx2"/>
              </a:solidFill>
            </a:endParaRP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Error">
            <a:extLst>
              <a:ext uri="{FF2B5EF4-FFF2-40B4-BE49-F238E27FC236}">
                <a16:creationId xmlns:a16="http://schemas.microsoft.com/office/drawing/2014/main" id="{164AAA32-A5F0-F21C-C4B5-5309C68FD3A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292492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9BE4E7-2AF5-573F-681A-2CF950AA1B58}"/>
              </a:ext>
            </a:extLst>
          </p:cNvPr>
          <p:cNvSpPr>
            <a:spLocks noGrp="1"/>
          </p:cNvSpPr>
          <p:nvPr>
            <p:ph type="title"/>
          </p:nvPr>
        </p:nvSpPr>
        <p:spPr>
          <a:xfrm>
            <a:off x="152400" y="-590250"/>
            <a:ext cx="10499756" cy="2949991"/>
          </a:xfrm>
        </p:spPr>
        <p:txBody>
          <a:bodyPr>
            <a:normAutofit fontScale="90000"/>
          </a:bodyPr>
          <a:lstStyle/>
          <a:p>
            <a:pPr marR="635" algn="ctr">
              <a:spcAft>
                <a:spcPts val="800"/>
              </a:spcAft>
            </a:pPr>
            <a:br>
              <a:rPr lang="fr-CA" sz="4000" b="1"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br>
            <a:br>
              <a:rPr lang="fr-CA" sz="4000" b="1"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br>
            <a:r>
              <a:rPr lang="fr-CA" sz="3600" b="1" kern="0" dirty="0">
                <a:effectLst/>
                <a:latin typeface="Calibri" panose="020F0502020204030204" pitchFamily="34" charset="0"/>
                <a:ea typeface="Aptos" panose="020B0004020202020204" pitchFamily="34" charset="0"/>
                <a:cs typeface="Calibri" panose="020F0502020204030204" pitchFamily="34" charset="0"/>
              </a:rPr>
              <a:t>Comment expliquer le succès du Mouvement des </a:t>
            </a:r>
            <a:r>
              <a:rPr lang="fr-CA" sz="3600" b="1" kern="0" dirty="0" err="1">
                <a:effectLst/>
                <a:latin typeface="Calibri" panose="020F0502020204030204" pitchFamily="34" charset="0"/>
                <a:ea typeface="Aptos" panose="020B0004020202020204" pitchFamily="34" charset="0"/>
                <a:cs typeface="Calibri" panose="020F0502020204030204" pitchFamily="34" charset="0"/>
              </a:rPr>
              <a:t>Focolari</a:t>
            </a:r>
            <a:r>
              <a:rPr lang="fr-CA" sz="3600" b="1" kern="0" dirty="0">
                <a:effectLst/>
                <a:latin typeface="Calibri" panose="020F0502020204030204" pitchFamily="34" charset="0"/>
                <a:ea typeface="Aptos" panose="020B0004020202020204" pitchFamily="34" charset="0"/>
                <a:cs typeface="Calibri" panose="020F0502020204030204" pitchFamily="34" charset="0"/>
              </a:rPr>
              <a:t> dans le domaine du dialogue?</a:t>
            </a:r>
            <a:br>
              <a:rPr lang="fr-CA" sz="3600" b="1" kern="0" dirty="0">
                <a:effectLst/>
                <a:latin typeface="Calibri" panose="020F0502020204030204" pitchFamily="34" charset="0"/>
                <a:ea typeface="Aptos" panose="020B0004020202020204" pitchFamily="34" charset="0"/>
                <a:cs typeface="Calibri" panose="020F0502020204030204" pitchFamily="34" charset="0"/>
              </a:rPr>
            </a:br>
            <a:br>
              <a:rPr lang="fr-CA" sz="3600" b="1"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br>
            <a:br>
              <a:rPr lang="en-CA" sz="3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br>
            <a:endParaRPr lang="en-CA" sz="3600" dirty="0">
              <a:solidFill>
                <a:schemeClr val="tx2"/>
              </a:solidFill>
            </a:endParaRPr>
          </a:p>
        </p:txBody>
      </p:sp>
      <p:sp>
        <p:nvSpPr>
          <p:cNvPr id="3" name="Content Placeholder 2">
            <a:extLst>
              <a:ext uri="{FF2B5EF4-FFF2-40B4-BE49-F238E27FC236}">
                <a16:creationId xmlns:a16="http://schemas.microsoft.com/office/drawing/2014/main" id="{49C94136-A688-BE0D-B818-F69647E1F1B4}"/>
              </a:ext>
            </a:extLst>
          </p:cNvPr>
          <p:cNvSpPr>
            <a:spLocks noGrp="1"/>
          </p:cNvSpPr>
          <p:nvPr>
            <p:ph idx="1"/>
          </p:nvPr>
        </p:nvSpPr>
        <p:spPr>
          <a:xfrm>
            <a:off x="0" y="-172733"/>
            <a:ext cx="9987280" cy="8284346"/>
          </a:xfrm>
        </p:spPr>
        <p:txBody>
          <a:bodyPr anchor="ctr">
            <a:normAutofit/>
          </a:bodyPr>
          <a:lstStyle/>
          <a:p>
            <a:pPr marL="0" marR="635" indent="0">
              <a:spcAft>
                <a:spcPts val="800"/>
              </a:spcAft>
              <a:buNone/>
            </a:pPr>
            <a:r>
              <a:rPr lang="fr-CA"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t>Au cours des années, nous avons témoigné de la mise en œuvre de </a:t>
            </a:r>
            <a:r>
              <a:rPr lang="fr-CA" b="1"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t>l’Art de dialoguer</a:t>
            </a:r>
            <a:r>
              <a:rPr lang="fr-CA"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t>. Il suffit </a:t>
            </a:r>
            <a:r>
              <a:rPr lang="fr-CA" b="1"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t>de considérer les quatre dialogues:</a:t>
            </a:r>
          </a:p>
          <a:p>
            <a:pPr marL="0" marR="635" indent="0">
              <a:spcAft>
                <a:spcPts val="800"/>
              </a:spcAft>
              <a:buNone/>
            </a:pPr>
            <a:endParaRPr lang="fr-CA" b="1" kern="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marL="342900" lvl="0" indent="-342900">
              <a:spcBef>
                <a:spcPts val="160"/>
              </a:spcBef>
              <a:spcAft>
                <a:spcPts val="800"/>
              </a:spcAft>
              <a:buFont typeface="Wingdings" panose="05000000000000000000" pitchFamily="2" charset="2"/>
              <a:buChar char=""/>
            </a:pPr>
            <a:r>
              <a:rPr lang="fr-CA" b="1" kern="0" dirty="0">
                <a:solidFill>
                  <a:srgbClr val="0000CC"/>
                </a:solidFill>
                <a:effectLst/>
                <a:latin typeface="Calibri" panose="020F0502020204030204" pitchFamily="34" charset="0"/>
                <a:ea typeface="Aptos" panose="020B0004020202020204" pitchFamily="34" charset="0"/>
                <a:cs typeface="Calibri" panose="020F0502020204030204" pitchFamily="34" charset="0"/>
              </a:rPr>
              <a:t>Le dialogue au sein de l’Église catholique</a:t>
            </a:r>
            <a:r>
              <a:rPr lang="fr-CA"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t>, qui vise à faire grandir la communion entre tous, garantie de la fraternité et de la paix.</a:t>
            </a:r>
          </a:p>
          <a:p>
            <a:pPr marL="0" lvl="0" indent="0">
              <a:spcBef>
                <a:spcPts val="160"/>
              </a:spcBef>
              <a:spcAft>
                <a:spcPts val="800"/>
              </a:spcAft>
              <a:buNone/>
            </a:pPr>
            <a:endParaRPr lang="en-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marL="342900" marR="3810" lvl="0" indent="-342900">
              <a:spcBef>
                <a:spcPts val="20"/>
              </a:spcBef>
              <a:buFont typeface="Wingdings" panose="05000000000000000000" pitchFamily="2" charset="2"/>
              <a:buChar char=""/>
            </a:pPr>
            <a:r>
              <a:rPr lang="fr-CA" b="1" kern="0" dirty="0">
                <a:solidFill>
                  <a:srgbClr val="0000CC"/>
                </a:solidFill>
                <a:effectLst/>
                <a:latin typeface="Calibri" panose="020F0502020204030204" pitchFamily="34" charset="0"/>
                <a:ea typeface="Aptos" panose="020B0004020202020204" pitchFamily="34" charset="0"/>
                <a:cs typeface="Calibri" panose="020F0502020204030204" pitchFamily="34" charset="0"/>
              </a:rPr>
              <a:t>Le dialogue œcuménique</a:t>
            </a:r>
            <a:r>
              <a:rPr lang="fr-CA" kern="0" dirty="0">
                <a:solidFill>
                  <a:srgbClr val="0000CC"/>
                </a:solidFill>
                <a:effectLst/>
                <a:latin typeface="Calibri" panose="020F0502020204030204" pitchFamily="34" charset="0"/>
                <a:ea typeface="Aptos" panose="020B0004020202020204" pitchFamily="34" charset="0"/>
                <a:cs typeface="Calibri" panose="020F0502020204030204" pitchFamily="34" charset="0"/>
              </a:rPr>
              <a:t> </a:t>
            </a:r>
            <a:r>
              <a:rPr lang="fr-CA"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t>en tant que « dialogue de peuple ». Il implique des chrétiens de 350 Églises, tous transformés en une seule « famille chrétienne », l’âme, en quelque sorte, de l’unique Église qui verra le jour.</a:t>
            </a:r>
            <a:endParaRPr lang="en-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endParaRPr lang="en-CA" sz="1000" dirty="0">
              <a:solidFill>
                <a:schemeClr val="tx2"/>
              </a:solidFill>
            </a:endParaRP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Chat Bubble">
            <a:extLst>
              <a:ext uri="{FF2B5EF4-FFF2-40B4-BE49-F238E27FC236}">
                <a16:creationId xmlns:a16="http://schemas.microsoft.com/office/drawing/2014/main" id="{5944D775-9A86-64E0-8671-CA487C5429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31557" y="1206025"/>
            <a:ext cx="3620021" cy="3620021"/>
          </a:xfrm>
          <a:prstGeom prst="rect">
            <a:avLst/>
          </a:prstGeom>
        </p:spPr>
      </p:pic>
    </p:spTree>
    <p:extLst>
      <p:ext uri="{BB962C8B-B14F-4D97-AF65-F5344CB8AC3E}">
        <p14:creationId xmlns:p14="http://schemas.microsoft.com/office/powerpoint/2010/main" val="2144998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AA866F0E-F54B-4BF5-8A88-7D97BD45FC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8229EC50-E910-4AE2-9EEA-604A81EF61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custGeom>
            <a:avLst/>
            <a:gdLst>
              <a:gd name="connsiteX0" fmla="*/ 6941221 w 12192000"/>
              <a:gd name="connsiteY0" fmla="*/ 2015186 h 6858000"/>
              <a:gd name="connsiteX1" fmla="*/ 6907857 w 12192000"/>
              <a:gd name="connsiteY1" fmla="*/ 2033351 h 6858000"/>
              <a:gd name="connsiteX2" fmla="*/ 7093700 w 12192000"/>
              <a:gd name="connsiteY2" fmla="*/ 2101457 h 6858000"/>
              <a:gd name="connsiteX3" fmla="*/ 6803079 w 12192000"/>
              <a:gd name="connsiteY3" fmla="*/ 2065612 h 6858000"/>
              <a:gd name="connsiteX4" fmla="*/ 6798115 w 12192000"/>
              <a:gd name="connsiteY4" fmla="*/ 2088772 h 6858000"/>
              <a:gd name="connsiteX5" fmla="*/ 7128167 w 12192000"/>
              <a:gd name="connsiteY5" fmla="*/ 2176455 h 6858000"/>
              <a:gd name="connsiteX6" fmla="*/ 7098663 w 12192000"/>
              <a:gd name="connsiteY6" fmla="*/ 2189968 h 6858000"/>
              <a:gd name="connsiteX7" fmla="*/ 6923298 w 12192000"/>
              <a:gd name="connsiteY7" fmla="*/ 2156052 h 6858000"/>
              <a:gd name="connsiteX8" fmla="*/ 6888004 w 12192000"/>
              <a:gd name="connsiteY8" fmla="*/ 2164875 h 6858000"/>
              <a:gd name="connsiteX9" fmla="*/ 6905375 w 12192000"/>
              <a:gd name="connsiteY9" fmla="*/ 2205958 h 6858000"/>
              <a:gd name="connsiteX10" fmla="*/ 6981477 w 12192000"/>
              <a:gd name="connsiteY10" fmla="*/ 2221951 h 6858000"/>
              <a:gd name="connsiteX11" fmla="*/ 7100043 w 12192000"/>
              <a:gd name="connsiteY11" fmla="*/ 2318459 h 6858000"/>
              <a:gd name="connsiteX12" fmla="*/ 6920540 w 12192000"/>
              <a:gd name="connsiteY12" fmla="*/ 2306877 h 6858000"/>
              <a:gd name="connsiteX13" fmla="*/ 6888831 w 12192000"/>
              <a:gd name="connsiteY13" fmla="*/ 2330314 h 6858000"/>
              <a:gd name="connsiteX14" fmla="*/ 6876698 w 12192000"/>
              <a:gd name="connsiteY14" fmla="*/ 2360645 h 6858000"/>
              <a:gd name="connsiteX15" fmla="*/ 6807214 w 12192000"/>
              <a:gd name="connsiteY15" fmla="*/ 2385736 h 6858000"/>
              <a:gd name="connsiteX16" fmla="*/ 6916405 w 12192000"/>
              <a:gd name="connsiteY16" fmla="*/ 2413862 h 6858000"/>
              <a:gd name="connsiteX17" fmla="*/ 6799770 w 12192000"/>
              <a:gd name="connsiteY17" fmla="*/ 2413862 h 6858000"/>
              <a:gd name="connsiteX18" fmla="*/ 6665762 w 12192000"/>
              <a:gd name="connsiteY18" fmla="*/ 2394561 h 6858000"/>
              <a:gd name="connsiteX19" fmla="*/ 6522933 w 12192000"/>
              <a:gd name="connsiteY19" fmla="*/ 2400626 h 6858000"/>
              <a:gd name="connsiteX20" fmla="*/ 6237275 w 12192000"/>
              <a:gd name="connsiteY20" fmla="*/ 2365057 h 6858000"/>
              <a:gd name="connsiteX21" fmla="*/ 6101338 w 12192000"/>
              <a:gd name="connsiteY21" fmla="*/ 2367538 h 6858000"/>
              <a:gd name="connsiteX22" fmla="*/ 6857121 w 12192000"/>
              <a:gd name="connsiteY22" fmla="*/ 2606875 h 6858000"/>
              <a:gd name="connsiteX23" fmla="*/ 6818519 w 12192000"/>
              <a:gd name="connsiteY23" fmla="*/ 2659539 h 6858000"/>
              <a:gd name="connsiteX24" fmla="*/ 6976790 w 12192000"/>
              <a:gd name="connsiteY24" fmla="*/ 2716892 h 6858000"/>
              <a:gd name="connsiteX25" fmla="*/ 7015669 w 12192000"/>
              <a:gd name="connsiteY25" fmla="*/ 2773693 h 6858000"/>
              <a:gd name="connsiteX26" fmla="*/ 6966864 w 12192000"/>
              <a:gd name="connsiteY26" fmla="*/ 2768730 h 6858000"/>
              <a:gd name="connsiteX27" fmla="*/ 6924953 w 12192000"/>
              <a:gd name="connsiteY27" fmla="*/ 2779483 h 6858000"/>
              <a:gd name="connsiteX28" fmla="*/ 6942323 w 12192000"/>
              <a:gd name="connsiteY28" fmla="*/ 2851726 h 6858000"/>
              <a:gd name="connsiteX29" fmla="*/ 7165943 w 12192000"/>
              <a:gd name="connsiteY29" fmla="*/ 2944924 h 6858000"/>
              <a:gd name="connsiteX30" fmla="*/ 7186071 w 12192000"/>
              <a:gd name="connsiteY30" fmla="*/ 2975254 h 6858000"/>
              <a:gd name="connsiteX31" fmla="*/ 7159325 w 12192000"/>
              <a:gd name="connsiteY31" fmla="*/ 2996762 h 6858000"/>
              <a:gd name="connsiteX32" fmla="*/ 7087082 w 12192000"/>
              <a:gd name="connsiteY32" fmla="*/ 3007790 h 6858000"/>
              <a:gd name="connsiteX33" fmla="*/ 7188276 w 12192000"/>
              <a:gd name="connsiteY33" fmla="*/ 3111191 h 6858000"/>
              <a:gd name="connsiteX34" fmla="*/ 7225225 w 12192000"/>
              <a:gd name="connsiteY34" fmla="*/ 3139866 h 6858000"/>
              <a:gd name="connsiteX35" fmla="*/ 7288368 w 12192000"/>
              <a:gd name="connsiteY35" fmla="*/ 3184260 h 6858000"/>
              <a:gd name="connsiteX36" fmla="*/ 7289471 w 12192000"/>
              <a:gd name="connsiteY36" fmla="*/ 3197771 h 6858000"/>
              <a:gd name="connsiteX37" fmla="*/ 7203442 w 12192000"/>
              <a:gd name="connsiteY37" fmla="*/ 3245472 h 6858000"/>
              <a:gd name="connsiteX38" fmla="*/ 7048205 w 12192000"/>
              <a:gd name="connsiteY38" fmla="*/ 3232512 h 6858000"/>
              <a:gd name="connsiteX39" fmla="*/ 7277614 w 12192000"/>
              <a:gd name="connsiteY39" fmla="*/ 3303652 h 6858000"/>
              <a:gd name="connsiteX40" fmla="*/ 6535066 w 12192000"/>
              <a:gd name="connsiteY40" fmla="*/ 3134077 h 6858000"/>
              <a:gd name="connsiteX41" fmla="*/ 6582492 w 12192000"/>
              <a:gd name="connsiteY41" fmla="*/ 3178469 h 6858000"/>
              <a:gd name="connsiteX42" fmla="*/ 6842233 w 12192000"/>
              <a:gd name="connsiteY42" fmla="*/ 3295379 h 6858000"/>
              <a:gd name="connsiteX43" fmla="*/ 6915853 w 12192000"/>
              <a:gd name="connsiteY43" fmla="*/ 3368725 h 6858000"/>
              <a:gd name="connsiteX44" fmla="*/ 6993058 w 12192000"/>
              <a:gd name="connsiteY44" fmla="*/ 3409257 h 6858000"/>
              <a:gd name="connsiteX45" fmla="*/ 7101421 w 12192000"/>
              <a:gd name="connsiteY45" fmla="*/ 3408430 h 6858000"/>
              <a:gd name="connsiteX46" fmla="*/ 7178350 w 12192000"/>
              <a:gd name="connsiteY46" fmla="*/ 3470746 h 6858000"/>
              <a:gd name="connsiteX47" fmla="*/ 7098112 w 12192000"/>
              <a:gd name="connsiteY47" fmla="*/ 3483982 h 6858000"/>
              <a:gd name="connsiteX48" fmla="*/ 7004088 w 12192000"/>
              <a:gd name="connsiteY48" fmla="*/ 3473780 h 6858000"/>
              <a:gd name="connsiteX49" fmla="*/ 6801147 w 12192000"/>
              <a:gd name="connsiteY49" fmla="*/ 3477087 h 6858000"/>
              <a:gd name="connsiteX50" fmla="*/ 6684788 w 12192000"/>
              <a:gd name="connsiteY50" fmla="*/ 3489220 h 6858000"/>
              <a:gd name="connsiteX51" fmla="*/ 6417328 w 12192000"/>
              <a:gd name="connsiteY51" fmla="*/ 3468539 h 6858000"/>
              <a:gd name="connsiteX52" fmla="*/ 6433045 w 12192000"/>
              <a:gd name="connsiteY52" fmla="*/ 3521481 h 6858000"/>
              <a:gd name="connsiteX53" fmla="*/ 6423117 w 12192000"/>
              <a:gd name="connsiteY53" fmla="*/ 3567527 h 6858000"/>
              <a:gd name="connsiteX54" fmla="*/ 6419258 w 12192000"/>
              <a:gd name="connsiteY54" fmla="*/ 3667620 h 6858000"/>
              <a:gd name="connsiteX55" fmla="*/ 6421740 w 12192000"/>
              <a:gd name="connsiteY55" fmla="*/ 3683888 h 6858000"/>
              <a:gd name="connsiteX56" fmla="*/ 6361906 w 12192000"/>
              <a:gd name="connsiteY56" fmla="*/ 3694366 h 6858000"/>
              <a:gd name="connsiteX57" fmla="*/ 6718429 w 12192000"/>
              <a:gd name="connsiteY57" fmla="*/ 3902544 h 6858000"/>
              <a:gd name="connsiteX58" fmla="*/ 6480195 w 12192000"/>
              <a:gd name="connsiteY58" fmla="*/ 3849603 h 6858000"/>
              <a:gd name="connsiteX59" fmla="*/ 6447934 w 12192000"/>
              <a:gd name="connsiteY59" fmla="*/ 3937011 h 6858000"/>
              <a:gd name="connsiteX60" fmla="*/ 6559882 w 12192000"/>
              <a:gd name="connsiteY60" fmla="*/ 4014767 h 6858000"/>
              <a:gd name="connsiteX61" fmla="*/ 6601241 w 12192000"/>
              <a:gd name="connsiteY61" fmla="*/ 4168626 h 6858000"/>
              <a:gd name="connsiteX62" fmla="*/ 6581113 w 12192000"/>
              <a:gd name="connsiteY62" fmla="*/ 4309250 h 6858000"/>
              <a:gd name="connsiteX63" fmla="*/ 6533136 w 12192000"/>
              <a:gd name="connsiteY63" fmla="*/ 4353918 h 6858000"/>
              <a:gd name="connsiteX64" fmla="*/ 6463651 w 12192000"/>
              <a:gd name="connsiteY64" fmla="*/ 4434156 h 6858000"/>
              <a:gd name="connsiteX65" fmla="*/ 6420637 w 12192000"/>
              <a:gd name="connsiteY65" fmla="*/ 4483787 h 6858000"/>
              <a:gd name="connsiteX66" fmla="*/ 6271190 w 12192000"/>
              <a:gd name="connsiteY66" fmla="*/ 4464487 h 6858000"/>
              <a:gd name="connsiteX67" fmla="*/ 6470545 w 12192000"/>
              <a:gd name="connsiteY67" fmla="*/ 4590498 h 6858000"/>
              <a:gd name="connsiteX68" fmla="*/ 6308965 w 12192000"/>
              <a:gd name="connsiteY68" fmla="*/ 4574780 h 6858000"/>
              <a:gd name="connsiteX69" fmla="*/ 6256301 w 12192000"/>
              <a:gd name="connsiteY69" fmla="*/ 4583603 h 6858000"/>
              <a:gd name="connsiteX70" fmla="*/ 6286354 w 12192000"/>
              <a:gd name="connsiteY70" fmla="*/ 4624412 h 6858000"/>
              <a:gd name="connsiteX71" fmla="*/ 6404920 w 12192000"/>
              <a:gd name="connsiteY71" fmla="*/ 4693621 h 6858000"/>
              <a:gd name="connsiteX72" fmla="*/ 6649220 w 12192000"/>
              <a:gd name="connsiteY72" fmla="*/ 4881120 h 6858000"/>
              <a:gd name="connsiteX73" fmla="*/ 6412640 w 12192000"/>
              <a:gd name="connsiteY73" fmla="*/ 4795092 h 6858000"/>
              <a:gd name="connsiteX74" fmla="*/ 6661902 w 12192000"/>
              <a:gd name="connsiteY74" fmla="*/ 4987828 h 6858000"/>
              <a:gd name="connsiteX75" fmla="*/ 6717325 w 12192000"/>
              <a:gd name="connsiteY75" fmla="*/ 5051798 h 6858000"/>
              <a:gd name="connsiteX76" fmla="*/ 6829272 w 12192000"/>
              <a:gd name="connsiteY76" fmla="*/ 5210619 h 6858000"/>
              <a:gd name="connsiteX77" fmla="*/ 6823757 w 12192000"/>
              <a:gd name="connsiteY77" fmla="*/ 5228542 h 6858000"/>
              <a:gd name="connsiteX78" fmla="*/ 6694439 w 12192000"/>
              <a:gd name="connsiteY78" fmla="*/ 5202899 h 6858000"/>
              <a:gd name="connsiteX79" fmla="*/ 6862085 w 12192000"/>
              <a:gd name="connsiteY79" fmla="*/ 5336355 h 6858000"/>
              <a:gd name="connsiteX80" fmla="*/ 7035246 w 12192000"/>
              <a:gd name="connsiteY80" fmla="*/ 5438926 h 6858000"/>
              <a:gd name="connsiteX81" fmla="*/ 6912268 w 12192000"/>
              <a:gd name="connsiteY81" fmla="*/ 5423210 h 6858000"/>
              <a:gd name="connsiteX82" fmla="*/ 6743244 w 12192000"/>
              <a:gd name="connsiteY82" fmla="*/ 5364479 h 6858000"/>
              <a:gd name="connsiteX83" fmla="*/ 6684513 w 12192000"/>
              <a:gd name="connsiteY83" fmla="*/ 5386538 h 6858000"/>
              <a:gd name="connsiteX84" fmla="*/ 6844713 w 12192000"/>
              <a:gd name="connsiteY84" fmla="*/ 5483595 h 6858000"/>
              <a:gd name="connsiteX85" fmla="*/ 6936533 w 12192000"/>
              <a:gd name="connsiteY85" fmla="*/ 5528541 h 6858000"/>
              <a:gd name="connsiteX86" fmla="*/ 6973204 w 12192000"/>
              <a:gd name="connsiteY86" fmla="*/ 5563007 h 6858000"/>
              <a:gd name="connsiteX87" fmla="*/ 7077983 w 12192000"/>
              <a:gd name="connsiteY87" fmla="*/ 5685983 h 6858000"/>
              <a:gd name="connsiteX88" fmla="*/ 7385702 w 12192000"/>
              <a:gd name="connsiteY88" fmla="*/ 5820265 h 6858000"/>
              <a:gd name="connsiteX89" fmla="*/ 7673565 w 12192000"/>
              <a:gd name="connsiteY89" fmla="*/ 5987085 h 6858000"/>
              <a:gd name="connsiteX90" fmla="*/ 7898289 w 12192000"/>
              <a:gd name="connsiteY90" fmla="*/ 6091035 h 6858000"/>
              <a:gd name="connsiteX91" fmla="*/ 8466299 w 12192000"/>
              <a:gd name="connsiteY91" fmla="*/ 6224765 h 6858000"/>
              <a:gd name="connsiteX92" fmla="*/ 10620599 w 12192000"/>
              <a:gd name="connsiteY92" fmla="*/ 5317605 h 6858000"/>
              <a:gd name="connsiteX93" fmla="*/ 10647894 w 12192000"/>
              <a:gd name="connsiteY93" fmla="*/ 5290581 h 6858000"/>
              <a:gd name="connsiteX94" fmla="*/ 10752398 w 12192000"/>
              <a:gd name="connsiteY94" fmla="*/ 5188838 h 6858000"/>
              <a:gd name="connsiteX95" fmla="*/ 10841186 w 12192000"/>
              <a:gd name="connsiteY95" fmla="*/ 5097293 h 6858000"/>
              <a:gd name="connsiteX96" fmla="*/ 10794861 w 12192000"/>
              <a:gd name="connsiteY96" fmla="*/ 5066412 h 6858000"/>
              <a:gd name="connsiteX97" fmla="*/ 10857454 w 12192000"/>
              <a:gd name="connsiteY97" fmla="*/ 4979004 h 6858000"/>
              <a:gd name="connsiteX98" fmla="*/ 11056532 w 12192000"/>
              <a:gd name="connsiteY98" fmla="*/ 4709613 h 6858000"/>
              <a:gd name="connsiteX99" fmla="*/ 11143939 w 12192000"/>
              <a:gd name="connsiteY99" fmla="*/ 4650332 h 6858000"/>
              <a:gd name="connsiteX100" fmla="*/ 11250372 w 12192000"/>
              <a:gd name="connsiteY100" fmla="*/ 4501160 h 6858000"/>
              <a:gd name="connsiteX101" fmla="*/ 11265538 w 12192000"/>
              <a:gd name="connsiteY101" fmla="*/ 4466694 h 6858000"/>
              <a:gd name="connsiteX102" fmla="*/ 11243755 w 12192000"/>
              <a:gd name="connsiteY102" fmla="*/ 4422850 h 6858000"/>
              <a:gd name="connsiteX103" fmla="*/ 11227486 w 12192000"/>
              <a:gd name="connsiteY103" fmla="*/ 4378734 h 6858000"/>
              <a:gd name="connsiteX104" fmla="*/ 11248718 w 12192000"/>
              <a:gd name="connsiteY104" fmla="*/ 4365774 h 6858000"/>
              <a:gd name="connsiteX105" fmla="*/ 11385204 w 12192000"/>
              <a:gd name="connsiteY105" fmla="*/ 4343440 h 6858000"/>
              <a:gd name="connsiteX106" fmla="*/ 11306070 w 12192000"/>
              <a:gd name="connsiteY106" fmla="*/ 4259618 h 6858000"/>
              <a:gd name="connsiteX107" fmla="*/ 11166550 w 12192000"/>
              <a:gd name="connsiteY107" fmla="*/ 4134711 h 6858000"/>
              <a:gd name="connsiteX108" fmla="*/ 11103130 w 12192000"/>
              <a:gd name="connsiteY108" fmla="*/ 4045924 h 6858000"/>
              <a:gd name="connsiteX109" fmla="*/ 11095686 w 12192000"/>
              <a:gd name="connsiteY109" fmla="*/ 3966514 h 6858000"/>
              <a:gd name="connsiteX110" fmla="*/ 10971054 w 12192000"/>
              <a:gd name="connsiteY110" fmla="*/ 3919640 h 6858000"/>
              <a:gd name="connsiteX111" fmla="*/ 11088241 w 12192000"/>
              <a:gd name="connsiteY111" fmla="*/ 3751718 h 6858000"/>
              <a:gd name="connsiteX112" fmla="*/ 11100098 w 12192000"/>
              <a:gd name="connsiteY112" fmla="*/ 3716977 h 6858000"/>
              <a:gd name="connsiteX113" fmla="*/ 11029786 w 12192000"/>
              <a:gd name="connsiteY113" fmla="*/ 3592621 h 6858000"/>
              <a:gd name="connsiteX114" fmla="*/ 11018206 w 12192000"/>
              <a:gd name="connsiteY114" fmla="*/ 3572767 h 6858000"/>
              <a:gd name="connsiteX115" fmla="*/ 10992287 w 12192000"/>
              <a:gd name="connsiteY115" fmla="*/ 3533061 h 6858000"/>
              <a:gd name="connsiteX116" fmla="*/ 10917838 w 12192000"/>
              <a:gd name="connsiteY116" fmla="*/ 3523410 h 6858000"/>
              <a:gd name="connsiteX117" fmla="*/ 10956441 w 12192000"/>
              <a:gd name="connsiteY117" fmla="*/ 3495287 h 6858000"/>
              <a:gd name="connsiteX118" fmla="*/ 11031442 w 12192000"/>
              <a:gd name="connsiteY118" fmla="*/ 3400159 h 6858000"/>
              <a:gd name="connsiteX119" fmla="*/ 10981533 w 12192000"/>
              <a:gd name="connsiteY119" fmla="*/ 3309166 h 6858000"/>
              <a:gd name="connsiteX120" fmla="*/ 10978225 w 12192000"/>
              <a:gd name="connsiteY120" fmla="*/ 3258982 h 6858000"/>
              <a:gd name="connsiteX121" fmla="*/ 11062322 w 12192000"/>
              <a:gd name="connsiteY121" fmla="*/ 3194737 h 6858000"/>
              <a:gd name="connsiteX122" fmla="*/ 11125742 w 12192000"/>
              <a:gd name="connsiteY122" fmla="*/ 3169370 h 6858000"/>
              <a:gd name="connsiteX123" fmla="*/ 11154968 w 12192000"/>
              <a:gd name="connsiteY123" fmla="*/ 3132974 h 6858000"/>
              <a:gd name="connsiteX124" fmla="*/ 11120502 w 12192000"/>
              <a:gd name="connsiteY124" fmla="*/ 3102642 h 6858000"/>
              <a:gd name="connsiteX125" fmla="*/ 10967470 w 12192000"/>
              <a:gd name="connsiteY125" fmla="*/ 3030401 h 6858000"/>
              <a:gd name="connsiteX126" fmla="*/ 11049914 w 12192000"/>
              <a:gd name="connsiteY126" fmla="*/ 2970015 h 6858000"/>
              <a:gd name="connsiteX127" fmla="*/ 10618944 w 12192000"/>
              <a:gd name="connsiteY127" fmla="*/ 2685183 h 6858000"/>
              <a:gd name="connsiteX128" fmla="*/ 10566830 w 12192000"/>
              <a:gd name="connsiteY128" fmla="*/ 2641617 h 6858000"/>
              <a:gd name="connsiteX129" fmla="*/ 10290271 w 12192000"/>
              <a:gd name="connsiteY129" fmla="*/ 2536011 h 6858000"/>
              <a:gd name="connsiteX130" fmla="*/ 10005715 w 12192000"/>
              <a:gd name="connsiteY130" fmla="*/ 2461288 h 6858000"/>
              <a:gd name="connsiteX131" fmla="*/ 10203414 w 12192000"/>
              <a:gd name="connsiteY131" fmla="*/ 2303568 h 6858000"/>
              <a:gd name="connsiteX132" fmla="*/ 9901487 w 12192000"/>
              <a:gd name="connsiteY132" fmla="*/ 2266895 h 6858000"/>
              <a:gd name="connsiteX133" fmla="*/ 9871984 w 12192000"/>
              <a:gd name="connsiteY133" fmla="*/ 2267999 h 6858000"/>
              <a:gd name="connsiteX134" fmla="*/ 9279158 w 12192000"/>
              <a:gd name="connsiteY134" fmla="*/ 2243734 h 6858000"/>
              <a:gd name="connsiteX135" fmla="*/ 8429350 w 12192000"/>
              <a:gd name="connsiteY135" fmla="*/ 2163219 h 6858000"/>
              <a:gd name="connsiteX136" fmla="*/ 7725955 w 12192000"/>
              <a:gd name="connsiteY136" fmla="*/ 2114967 h 6858000"/>
              <a:gd name="connsiteX137" fmla="*/ 6977065 w 12192000"/>
              <a:gd name="connsiteY137" fmla="*/ 2021218 h 6858000"/>
              <a:gd name="connsiteX138" fmla="*/ 6941221 w 12192000"/>
              <a:gd name="connsiteY138" fmla="*/ 2015186 h 6858000"/>
              <a:gd name="connsiteX139" fmla="*/ 0 w 12192000"/>
              <a:gd name="connsiteY139" fmla="*/ 0 h 6858000"/>
              <a:gd name="connsiteX140" fmla="*/ 12192000 w 12192000"/>
              <a:gd name="connsiteY140" fmla="*/ 0 h 6858000"/>
              <a:gd name="connsiteX141" fmla="*/ 12192000 w 12192000"/>
              <a:gd name="connsiteY141" fmla="*/ 6858000 h 6858000"/>
              <a:gd name="connsiteX142" fmla="*/ 0 w 12192000"/>
              <a:gd name="connsiteY14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2192000" h="6858000">
                <a:moveTo>
                  <a:pt x="6941221" y="2015186"/>
                </a:moveTo>
                <a:cubicBezTo>
                  <a:pt x="6929158" y="2014876"/>
                  <a:pt x="6917508" y="2018599"/>
                  <a:pt x="6907857" y="2033351"/>
                </a:cubicBezTo>
                <a:cubicBezTo>
                  <a:pt x="6959143" y="2072228"/>
                  <a:pt x="7024491" y="2057614"/>
                  <a:pt x="7093700" y="2101457"/>
                </a:cubicBezTo>
                <a:cubicBezTo>
                  <a:pt x="6981202" y="2087669"/>
                  <a:pt x="6892139" y="2076639"/>
                  <a:pt x="6803079" y="2065612"/>
                </a:cubicBezTo>
                <a:cubicBezTo>
                  <a:pt x="6801424" y="2073332"/>
                  <a:pt x="6799770" y="2081052"/>
                  <a:pt x="6798115" y="2088772"/>
                </a:cubicBezTo>
                <a:cubicBezTo>
                  <a:pt x="6911993" y="2105040"/>
                  <a:pt x="7017322" y="2146951"/>
                  <a:pt x="7128167" y="2176455"/>
                </a:cubicBezTo>
                <a:cubicBezTo>
                  <a:pt x="7117964" y="2194655"/>
                  <a:pt x="7107764" y="2191070"/>
                  <a:pt x="7098663" y="2189968"/>
                </a:cubicBezTo>
                <a:cubicBezTo>
                  <a:pt x="7039381" y="2182798"/>
                  <a:pt x="6980099" y="2175629"/>
                  <a:pt x="6923298" y="2156052"/>
                </a:cubicBezTo>
                <a:cubicBezTo>
                  <a:pt x="6910614" y="2151639"/>
                  <a:pt x="6895172" y="2151639"/>
                  <a:pt x="6888004" y="2164875"/>
                </a:cubicBezTo>
                <a:cubicBezTo>
                  <a:pt x="6877801" y="2183625"/>
                  <a:pt x="6892414" y="2195758"/>
                  <a:pt x="6905375" y="2205958"/>
                </a:cubicBezTo>
                <a:cubicBezTo>
                  <a:pt x="6927985" y="2223606"/>
                  <a:pt x="6955282" y="2218643"/>
                  <a:pt x="6981477" y="2221951"/>
                </a:cubicBezTo>
                <a:cubicBezTo>
                  <a:pt x="7051237" y="2230499"/>
                  <a:pt x="7084601" y="2257245"/>
                  <a:pt x="7100043" y="2318459"/>
                </a:cubicBezTo>
                <a:cubicBezTo>
                  <a:pt x="7038829" y="2293642"/>
                  <a:pt x="6979822" y="2324249"/>
                  <a:pt x="6920540" y="2306877"/>
                </a:cubicBezTo>
                <a:cubicBezTo>
                  <a:pt x="6905099" y="2302466"/>
                  <a:pt x="6880559" y="2309083"/>
                  <a:pt x="6888831" y="2330314"/>
                </a:cubicBezTo>
                <a:cubicBezTo>
                  <a:pt x="6896552" y="2350168"/>
                  <a:pt x="6922195" y="2364505"/>
                  <a:pt x="6876698" y="2360645"/>
                </a:cubicBezTo>
                <a:cubicBezTo>
                  <a:pt x="6844163" y="2357887"/>
                  <a:pt x="6780468" y="2380223"/>
                  <a:pt x="6807214" y="2385736"/>
                </a:cubicBezTo>
                <a:cubicBezTo>
                  <a:pt x="6840853" y="2392631"/>
                  <a:pt x="6873666" y="2402557"/>
                  <a:pt x="6916405" y="2413862"/>
                </a:cubicBezTo>
                <a:cubicBezTo>
                  <a:pt x="6869254" y="2432335"/>
                  <a:pt x="6835338" y="2428475"/>
                  <a:pt x="6799770" y="2413862"/>
                </a:cubicBezTo>
                <a:cubicBezTo>
                  <a:pt x="6756756" y="2396214"/>
                  <a:pt x="6700781" y="2374708"/>
                  <a:pt x="6665762" y="2394561"/>
                </a:cubicBezTo>
                <a:cubicBezTo>
                  <a:pt x="6613373" y="2424340"/>
                  <a:pt x="6569807" y="2405589"/>
                  <a:pt x="6522933" y="2400626"/>
                </a:cubicBezTo>
                <a:cubicBezTo>
                  <a:pt x="6427531" y="2390424"/>
                  <a:pt x="6332953" y="2373328"/>
                  <a:pt x="6237275" y="2365057"/>
                </a:cubicBezTo>
                <a:cubicBezTo>
                  <a:pt x="6198948" y="2361748"/>
                  <a:pt x="6157588" y="2346032"/>
                  <a:pt x="6101338" y="2367538"/>
                </a:cubicBezTo>
                <a:cubicBezTo>
                  <a:pt x="6356116" y="2477556"/>
                  <a:pt x="6629642" y="2470664"/>
                  <a:pt x="6857121" y="2606875"/>
                </a:cubicBezTo>
                <a:cubicBezTo>
                  <a:pt x="6847471" y="2619834"/>
                  <a:pt x="6798391" y="2656782"/>
                  <a:pt x="6818519" y="2659539"/>
                </a:cubicBezTo>
                <a:cubicBezTo>
                  <a:pt x="6875044" y="2667537"/>
                  <a:pt x="6925227" y="2694558"/>
                  <a:pt x="6976790" y="2716892"/>
                </a:cubicBezTo>
                <a:cubicBezTo>
                  <a:pt x="6999125" y="2726543"/>
                  <a:pt x="7026146" y="2739227"/>
                  <a:pt x="7015669" y="2773693"/>
                </a:cubicBezTo>
                <a:cubicBezTo>
                  <a:pt x="6996642" y="2783343"/>
                  <a:pt x="6982580" y="2769833"/>
                  <a:pt x="6966864" y="2768730"/>
                </a:cubicBezTo>
                <a:cubicBezTo>
                  <a:pt x="6950871" y="2767628"/>
                  <a:pt x="6915025" y="2774796"/>
                  <a:pt x="6924953" y="2779483"/>
                </a:cubicBezTo>
                <a:cubicBezTo>
                  <a:pt x="6970172" y="2800715"/>
                  <a:pt x="6888831" y="2851726"/>
                  <a:pt x="6942323" y="2851726"/>
                </a:cubicBezTo>
                <a:cubicBezTo>
                  <a:pt x="7031937" y="2852001"/>
                  <a:pt x="7079638" y="2942441"/>
                  <a:pt x="7165943" y="2944924"/>
                </a:cubicBezTo>
                <a:cubicBezTo>
                  <a:pt x="7179728" y="2945198"/>
                  <a:pt x="7186346" y="2961191"/>
                  <a:pt x="7186071" y="2975254"/>
                </a:cubicBezTo>
                <a:cubicBezTo>
                  <a:pt x="7186071" y="2992074"/>
                  <a:pt x="7173387" y="2995107"/>
                  <a:pt x="7159325" y="2996762"/>
                </a:cubicBezTo>
                <a:cubicBezTo>
                  <a:pt x="7137817" y="2999242"/>
                  <a:pt x="7115483" y="2975254"/>
                  <a:pt x="7087082" y="3007790"/>
                </a:cubicBezTo>
                <a:cubicBezTo>
                  <a:pt x="7138094" y="3026815"/>
                  <a:pt x="7189103" y="3045842"/>
                  <a:pt x="7188276" y="3111191"/>
                </a:cubicBezTo>
                <a:cubicBezTo>
                  <a:pt x="7188001" y="3128836"/>
                  <a:pt x="7209232" y="3135454"/>
                  <a:pt x="7225225" y="3139866"/>
                </a:cubicBezTo>
                <a:cubicBezTo>
                  <a:pt x="7251696" y="3147036"/>
                  <a:pt x="7274028" y="3159720"/>
                  <a:pt x="7288368" y="3184260"/>
                </a:cubicBezTo>
                <a:cubicBezTo>
                  <a:pt x="7288092" y="3188948"/>
                  <a:pt x="7287816" y="3193910"/>
                  <a:pt x="7289471" y="3197771"/>
                </a:cubicBezTo>
                <a:cubicBezTo>
                  <a:pt x="7284784" y="3257053"/>
                  <a:pt x="7246181" y="3255398"/>
                  <a:pt x="7203442" y="3245472"/>
                </a:cubicBezTo>
                <a:cubicBezTo>
                  <a:pt x="7152432" y="3233340"/>
                  <a:pt x="7101973" y="3211281"/>
                  <a:pt x="7048205" y="3232512"/>
                </a:cubicBezTo>
                <a:cubicBezTo>
                  <a:pt x="7124032" y="3260913"/>
                  <a:pt x="7206475" y="3263118"/>
                  <a:pt x="7277614" y="3303652"/>
                </a:cubicBezTo>
                <a:cubicBezTo>
                  <a:pt x="7017322" y="3311097"/>
                  <a:pt x="6787361" y="3183155"/>
                  <a:pt x="6535066" y="3134077"/>
                </a:cubicBezTo>
                <a:cubicBezTo>
                  <a:pt x="6543614" y="3166887"/>
                  <a:pt x="6564017" y="3173505"/>
                  <a:pt x="6582492" y="3178469"/>
                </a:cubicBezTo>
                <a:cubicBezTo>
                  <a:pt x="6675690" y="3203286"/>
                  <a:pt x="6757305" y="3252642"/>
                  <a:pt x="6842233" y="3295379"/>
                </a:cubicBezTo>
                <a:cubicBezTo>
                  <a:pt x="6877249" y="3313026"/>
                  <a:pt x="6902618" y="3330674"/>
                  <a:pt x="6915853" y="3368725"/>
                </a:cubicBezTo>
                <a:cubicBezTo>
                  <a:pt x="6927710" y="3403192"/>
                  <a:pt x="6950596" y="3419185"/>
                  <a:pt x="6993058" y="3409257"/>
                </a:cubicBezTo>
                <a:cubicBezTo>
                  <a:pt x="7027524" y="3400985"/>
                  <a:pt x="7065299" y="3405397"/>
                  <a:pt x="7101421" y="3408430"/>
                </a:cubicBezTo>
                <a:cubicBezTo>
                  <a:pt x="7143057" y="3411739"/>
                  <a:pt x="7189655" y="3450618"/>
                  <a:pt x="7178350" y="3470746"/>
                </a:cubicBezTo>
                <a:cubicBezTo>
                  <a:pt x="7159050" y="3504937"/>
                  <a:pt x="7126789" y="3487842"/>
                  <a:pt x="7098112" y="3483982"/>
                </a:cubicBezTo>
                <a:cubicBezTo>
                  <a:pt x="7065575" y="3479295"/>
                  <a:pt x="7005191" y="3469643"/>
                  <a:pt x="7004088" y="3473780"/>
                </a:cubicBezTo>
                <a:cubicBezTo>
                  <a:pt x="6982854" y="3559532"/>
                  <a:pt x="6833408" y="3484809"/>
                  <a:pt x="6801147" y="3477087"/>
                </a:cubicBezTo>
                <a:cubicBezTo>
                  <a:pt x="6760891" y="3467437"/>
                  <a:pt x="6723115" y="3485085"/>
                  <a:pt x="6684788" y="3489220"/>
                </a:cubicBezTo>
                <a:cubicBezTo>
                  <a:pt x="6650597" y="3493080"/>
                  <a:pt x="6457309" y="3504937"/>
                  <a:pt x="6417328" y="3468539"/>
                </a:cubicBezTo>
                <a:cubicBezTo>
                  <a:pt x="6411813" y="3496940"/>
                  <a:pt x="6423393" y="3508521"/>
                  <a:pt x="6433045" y="3521481"/>
                </a:cubicBezTo>
                <a:cubicBezTo>
                  <a:pt x="6446556" y="3539954"/>
                  <a:pt x="6448762" y="3552914"/>
                  <a:pt x="6423117" y="3567527"/>
                </a:cubicBezTo>
                <a:cubicBezTo>
                  <a:pt x="6350049" y="3609441"/>
                  <a:pt x="6351153" y="3610818"/>
                  <a:pt x="6419258" y="3667620"/>
                </a:cubicBezTo>
                <a:cubicBezTo>
                  <a:pt x="6422568" y="3670100"/>
                  <a:pt x="6421188" y="3678373"/>
                  <a:pt x="6421740" y="3683888"/>
                </a:cubicBezTo>
                <a:cubicBezTo>
                  <a:pt x="6403817" y="3692711"/>
                  <a:pt x="6382861" y="3670652"/>
                  <a:pt x="6361906" y="3694366"/>
                </a:cubicBezTo>
                <a:cubicBezTo>
                  <a:pt x="6453173" y="3798591"/>
                  <a:pt x="6592418" y="3824234"/>
                  <a:pt x="6718429" y="3902544"/>
                </a:cubicBezTo>
                <a:cubicBezTo>
                  <a:pt x="6616407" y="3928462"/>
                  <a:pt x="6555194" y="3838022"/>
                  <a:pt x="6480195" y="3849603"/>
                </a:cubicBezTo>
                <a:cubicBezTo>
                  <a:pt x="6442696" y="3878004"/>
                  <a:pt x="6554091" y="3923499"/>
                  <a:pt x="6447934" y="3937011"/>
                </a:cubicBezTo>
                <a:cubicBezTo>
                  <a:pt x="6493983" y="3961826"/>
                  <a:pt x="6528173" y="3986089"/>
                  <a:pt x="6559882" y="4014767"/>
                </a:cubicBezTo>
                <a:cubicBezTo>
                  <a:pt x="6616407" y="4066053"/>
                  <a:pt x="6627437" y="4099693"/>
                  <a:pt x="6601241" y="4168626"/>
                </a:cubicBezTo>
                <a:cubicBezTo>
                  <a:pt x="6584145" y="4213846"/>
                  <a:pt x="6559054" y="4255483"/>
                  <a:pt x="6581113" y="4309250"/>
                </a:cubicBezTo>
                <a:cubicBezTo>
                  <a:pt x="6596553" y="4346198"/>
                  <a:pt x="6590487" y="4370461"/>
                  <a:pt x="6533136" y="4353918"/>
                </a:cubicBezTo>
                <a:cubicBezTo>
                  <a:pt x="6471372" y="4336270"/>
                  <a:pt x="6448211" y="4369358"/>
                  <a:pt x="6463651" y="4434156"/>
                </a:cubicBezTo>
                <a:cubicBezTo>
                  <a:pt x="6473577" y="4475792"/>
                  <a:pt x="6463099" y="4488475"/>
                  <a:pt x="6420637" y="4483787"/>
                </a:cubicBezTo>
                <a:cubicBezTo>
                  <a:pt x="6373762" y="4478549"/>
                  <a:pt x="6329093" y="4451251"/>
                  <a:pt x="6271190" y="4464487"/>
                </a:cubicBezTo>
                <a:cubicBezTo>
                  <a:pt x="6317512" y="4540039"/>
                  <a:pt x="6416501" y="4518531"/>
                  <a:pt x="6470545" y="4590498"/>
                </a:cubicBezTo>
                <a:cubicBezTo>
                  <a:pt x="6406023" y="4590772"/>
                  <a:pt x="6356666" y="4590498"/>
                  <a:pt x="6308965" y="4574780"/>
                </a:cubicBezTo>
                <a:cubicBezTo>
                  <a:pt x="6289111" y="4568437"/>
                  <a:pt x="6267328" y="4561822"/>
                  <a:pt x="6256301" y="4583603"/>
                </a:cubicBezTo>
                <a:cubicBezTo>
                  <a:pt x="6243340" y="4609798"/>
                  <a:pt x="6270086" y="4619724"/>
                  <a:pt x="6286354" y="4624412"/>
                </a:cubicBezTo>
                <a:cubicBezTo>
                  <a:pt x="6332128" y="4637647"/>
                  <a:pt x="6367144" y="4669081"/>
                  <a:pt x="6404920" y="4693621"/>
                </a:cubicBezTo>
                <a:cubicBezTo>
                  <a:pt x="6487915" y="4747390"/>
                  <a:pt x="6578908" y="4792334"/>
                  <a:pt x="6649220" y="4881120"/>
                </a:cubicBezTo>
                <a:cubicBezTo>
                  <a:pt x="6560709" y="4858509"/>
                  <a:pt x="6494809" y="4805845"/>
                  <a:pt x="6412640" y="4795092"/>
                </a:cubicBezTo>
                <a:cubicBezTo>
                  <a:pt x="6483779" y="4875881"/>
                  <a:pt x="6575322" y="4929098"/>
                  <a:pt x="6661902" y="4987828"/>
                </a:cubicBezTo>
                <a:cubicBezTo>
                  <a:pt x="6686719" y="5004373"/>
                  <a:pt x="6711811" y="5015678"/>
                  <a:pt x="6717325" y="5051798"/>
                </a:cubicBezTo>
                <a:cubicBezTo>
                  <a:pt x="6728079" y="5121834"/>
                  <a:pt x="6760340" y="5179738"/>
                  <a:pt x="6829272" y="5210619"/>
                </a:cubicBezTo>
                <a:cubicBezTo>
                  <a:pt x="6829824" y="5210897"/>
                  <a:pt x="6825965" y="5221375"/>
                  <a:pt x="6823757" y="5228542"/>
                </a:cubicBezTo>
                <a:cubicBezTo>
                  <a:pt x="6781571" y="5230749"/>
                  <a:pt x="6748207" y="5189388"/>
                  <a:pt x="6694439" y="5202899"/>
                </a:cubicBezTo>
                <a:cubicBezTo>
                  <a:pt x="6746002" y="5259148"/>
                  <a:pt x="6789016" y="5309609"/>
                  <a:pt x="6862085" y="5336355"/>
                </a:cubicBezTo>
                <a:cubicBezTo>
                  <a:pt x="6920540" y="5357586"/>
                  <a:pt x="6992783" y="5369994"/>
                  <a:pt x="7035246" y="5438926"/>
                </a:cubicBezTo>
                <a:cubicBezTo>
                  <a:pt x="6985889" y="5452439"/>
                  <a:pt x="6949216" y="5435343"/>
                  <a:pt x="6912268" y="5423210"/>
                </a:cubicBezTo>
                <a:cubicBezTo>
                  <a:pt x="6855743" y="5404461"/>
                  <a:pt x="6799770" y="5383230"/>
                  <a:pt x="6743244" y="5364479"/>
                </a:cubicBezTo>
                <a:cubicBezTo>
                  <a:pt x="6721737" y="5357310"/>
                  <a:pt x="6698299" y="5352346"/>
                  <a:pt x="6684513" y="5386538"/>
                </a:cubicBezTo>
                <a:cubicBezTo>
                  <a:pt x="6756480" y="5393708"/>
                  <a:pt x="6799494" y="5440031"/>
                  <a:pt x="6844713" y="5483595"/>
                </a:cubicBezTo>
                <a:cubicBezTo>
                  <a:pt x="6870082" y="5508135"/>
                  <a:pt x="6890762" y="5540948"/>
                  <a:pt x="6936533" y="5528541"/>
                </a:cubicBezTo>
                <a:cubicBezTo>
                  <a:pt x="6960522" y="5521923"/>
                  <a:pt x="6975687" y="5540396"/>
                  <a:pt x="6973204" y="5563007"/>
                </a:cubicBezTo>
                <a:cubicBezTo>
                  <a:pt x="6964106" y="5642695"/>
                  <a:pt x="7020080" y="5670543"/>
                  <a:pt x="7077983" y="5685983"/>
                </a:cubicBezTo>
                <a:cubicBezTo>
                  <a:pt x="7187726" y="5714935"/>
                  <a:pt x="7278993" y="5783041"/>
                  <a:pt x="7385702" y="5820265"/>
                </a:cubicBezTo>
                <a:cubicBezTo>
                  <a:pt x="7489378" y="5856387"/>
                  <a:pt x="7569615" y="5942139"/>
                  <a:pt x="7673565" y="5987085"/>
                </a:cubicBezTo>
                <a:cubicBezTo>
                  <a:pt x="7748843" y="6019621"/>
                  <a:pt x="7820807" y="6061533"/>
                  <a:pt x="7898289" y="6091035"/>
                </a:cubicBezTo>
                <a:cubicBezTo>
                  <a:pt x="8081651" y="6160795"/>
                  <a:pt x="8268598" y="6216770"/>
                  <a:pt x="8466299" y="6224765"/>
                </a:cubicBezTo>
                <a:cubicBezTo>
                  <a:pt x="8629532" y="6231107"/>
                  <a:pt x="10045419" y="6225043"/>
                  <a:pt x="10620599" y="5317605"/>
                </a:cubicBezTo>
                <a:cubicBezTo>
                  <a:pt x="10631626" y="5313192"/>
                  <a:pt x="10644035" y="5301612"/>
                  <a:pt x="10647894" y="5290581"/>
                </a:cubicBezTo>
                <a:cubicBezTo>
                  <a:pt x="10666370" y="5239020"/>
                  <a:pt x="10711590" y="5216686"/>
                  <a:pt x="10752398" y="5188838"/>
                </a:cubicBezTo>
                <a:cubicBezTo>
                  <a:pt x="10788244" y="5164297"/>
                  <a:pt x="10826296" y="5138654"/>
                  <a:pt x="10841186" y="5097293"/>
                </a:cubicBezTo>
                <a:cubicBezTo>
                  <a:pt x="10860762" y="5042147"/>
                  <a:pt x="10805064" y="5087367"/>
                  <a:pt x="10794861" y="5066412"/>
                </a:cubicBezTo>
                <a:cubicBezTo>
                  <a:pt x="10816092" y="5037737"/>
                  <a:pt x="10848906" y="5011540"/>
                  <a:pt x="10857454" y="4979004"/>
                </a:cubicBezTo>
                <a:cubicBezTo>
                  <a:pt x="10888610" y="4861543"/>
                  <a:pt x="10955890" y="4776065"/>
                  <a:pt x="11056532" y="4709613"/>
                </a:cubicBezTo>
                <a:cubicBezTo>
                  <a:pt x="11085484" y="4690588"/>
                  <a:pt x="11104509" y="4655845"/>
                  <a:pt x="11143939" y="4650332"/>
                </a:cubicBezTo>
                <a:cubicBezTo>
                  <a:pt x="11231622" y="4638199"/>
                  <a:pt x="11204048" y="4543346"/>
                  <a:pt x="11250372" y="4501160"/>
                </a:cubicBezTo>
                <a:cubicBezTo>
                  <a:pt x="11259196" y="4493162"/>
                  <a:pt x="11267190" y="4477447"/>
                  <a:pt x="11265538" y="4466694"/>
                </a:cubicBezTo>
                <a:cubicBezTo>
                  <a:pt x="11263056" y="4451251"/>
                  <a:pt x="11252578" y="4436638"/>
                  <a:pt x="11243755" y="4422850"/>
                </a:cubicBezTo>
                <a:cubicBezTo>
                  <a:pt x="11234654" y="4409065"/>
                  <a:pt x="11220870" y="4396932"/>
                  <a:pt x="11227486" y="4378734"/>
                </a:cubicBezTo>
                <a:cubicBezTo>
                  <a:pt x="11230242" y="4371289"/>
                  <a:pt x="11228314" y="4345371"/>
                  <a:pt x="11248718" y="4365774"/>
                </a:cubicBezTo>
                <a:cubicBezTo>
                  <a:pt x="11304692" y="4421748"/>
                  <a:pt x="11337228" y="4368809"/>
                  <a:pt x="11385204" y="4343440"/>
                </a:cubicBezTo>
                <a:cubicBezTo>
                  <a:pt x="11346603" y="4317245"/>
                  <a:pt x="11311861" y="4298772"/>
                  <a:pt x="11306070" y="4259618"/>
                </a:cubicBezTo>
                <a:cubicBezTo>
                  <a:pt x="11294214" y="4178828"/>
                  <a:pt x="11243480" y="4141880"/>
                  <a:pt x="11166550" y="4134711"/>
                </a:cubicBezTo>
                <a:cubicBezTo>
                  <a:pt x="11194949" y="4056679"/>
                  <a:pt x="11194949" y="4056679"/>
                  <a:pt x="11103130" y="4045924"/>
                </a:cubicBezTo>
                <a:cubicBezTo>
                  <a:pt x="11138425" y="3996293"/>
                  <a:pt x="11138425" y="3983609"/>
                  <a:pt x="11095686" y="3966514"/>
                </a:cubicBezTo>
                <a:cubicBezTo>
                  <a:pt x="11054602" y="3950245"/>
                  <a:pt x="11009106" y="3944730"/>
                  <a:pt x="10971054" y="3919640"/>
                </a:cubicBezTo>
                <a:cubicBezTo>
                  <a:pt x="11006073" y="3856221"/>
                  <a:pt x="11015998" y="3782600"/>
                  <a:pt x="11088241" y="3751718"/>
                </a:cubicBezTo>
                <a:cubicBezTo>
                  <a:pt x="11099546" y="3747030"/>
                  <a:pt x="11107266" y="3728004"/>
                  <a:pt x="11100098" y="3716977"/>
                </a:cubicBezTo>
                <a:cubicBezTo>
                  <a:pt x="11073904" y="3676995"/>
                  <a:pt x="11111404" y="3601168"/>
                  <a:pt x="11029786" y="3592621"/>
                </a:cubicBezTo>
                <a:cubicBezTo>
                  <a:pt x="11019583" y="3591793"/>
                  <a:pt x="11010208" y="3583520"/>
                  <a:pt x="11018206" y="3572767"/>
                </a:cubicBezTo>
                <a:cubicBezTo>
                  <a:pt x="11045779" y="3535268"/>
                  <a:pt x="11012415" y="3537749"/>
                  <a:pt x="10992287" y="3533061"/>
                </a:cubicBezTo>
                <a:cubicBezTo>
                  <a:pt x="10968022" y="3527271"/>
                  <a:pt x="10940448" y="3543816"/>
                  <a:pt x="10917838" y="3523410"/>
                </a:cubicBezTo>
                <a:cubicBezTo>
                  <a:pt x="10923078" y="3501903"/>
                  <a:pt x="10942654" y="3502179"/>
                  <a:pt x="10956441" y="3495287"/>
                </a:cubicBezTo>
                <a:cubicBezTo>
                  <a:pt x="10996698" y="3475433"/>
                  <a:pt x="11029511" y="3451721"/>
                  <a:pt x="11031442" y="3400159"/>
                </a:cubicBezTo>
                <a:cubicBezTo>
                  <a:pt x="11032818" y="3358523"/>
                  <a:pt x="11037230" y="3321850"/>
                  <a:pt x="10981533" y="3309166"/>
                </a:cubicBezTo>
                <a:cubicBezTo>
                  <a:pt x="10958372" y="3303927"/>
                  <a:pt x="10964990" y="3273873"/>
                  <a:pt x="10978225" y="3258982"/>
                </a:cubicBezTo>
                <a:cubicBezTo>
                  <a:pt x="11001938" y="3232512"/>
                  <a:pt x="11021514" y="3197219"/>
                  <a:pt x="11062322" y="3194737"/>
                </a:cubicBezTo>
                <a:cubicBezTo>
                  <a:pt x="11087138" y="3193084"/>
                  <a:pt x="11106164" y="3182053"/>
                  <a:pt x="11125742" y="3169370"/>
                </a:cubicBezTo>
                <a:cubicBezTo>
                  <a:pt x="11139802" y="3160269"/>
                  <a:pt x="11156622" y="3152550"/>
                  <a:pt x="11154968" y="3132974"/>
                </a:cubicBezTo>
                <a:cubicBezTo>
                  <a:pt x="11153315" y="3114223"/>
                  <a:pt x="11137046" y="3106503"/>
                  <a:pt x="11120502" y="3102642"/>
                </a:cubicBezTo>
                <a:cubicBezTo>
                  <a:pt x="11065355" y="3090235"/>
                  <a:pt x="11013518" y="3072037"/>
                  <a:pt x="10967470" y="3030401"/>
                </a:cubicBezTo>
                <a:cubicBezTo>
                  <a:pt x="10998076" y="3008342"/>
                  <a:pt x="11027304" y="2992350"/>
                  <a:pt x="11049914" y="2970015"/>
                </a:cubicBezTo>
                <a:cubicBezTo>
                  <a:pt x="11104509" y="2915972"/>
                  <a:pt x="10642106" y="2745845"/>
                  <a:pt x="10618944" y="2685183"/>
                </a:cubicBezTo>
                <a:cubicBezTo>
                  <a:pt x="10611775" y="2666432"/>
                  <a:pt x="10587235" y="2647132"/>
                  <a:pt x="10566830" y="2641617"/>
                </a:cubicBezTo>
                <a:cubicBezTo>
                  <a:pt x="10471151" y="2615699"/>
                  <a:pt x="10388156" y="2557518"/>
                  <a:pt x="10290271" y="2536011"/>
                </a:cubicBezTo>
                <a:cubicBezTo>
                  <a:pt x="10197900" y="2515607"/>
                  <a:pt x="10106908" y="2488309"/>
                  <a:pt x="10005715" y="2461288"/>
                </a:cubicBezTo>
                <a:cubicBezTo>
                  <a:pt x="10067754" y="2393457"/>
                  <a:pt x="10177772" y="2401454"/>
                  <a:pt x="10203414" y="2303568"/>
                </a:cubicBezTo>
                <a:cubicBezTo>
                  <a:pt x="10103324" y="2278201"/>
                  <a:pt x="9997996" y="2307154"/>
                  <a:pt x="9901487" y="2266895"/>
                </a:cubicBezTo>
                <a:cubicBezTo>
                  <a:pt x="9893216" y="2263312"/>
                  <a:pt x="9881910" y="2266895"/>
                  <a:pt x="9871984" y="2267999"/>
                </a:cubicBezTo>
                <a:cubicBezTo>
                  <a:pt x="9673181" y="2289506"/>
                  <a:pt x="9475204" y="2270758"/>
                  <a:pt x="9279158" y="2243734"/>
                </a:cubicBezTo>
                <a:cubicBezTo>
                  <a:pt x="8996808" y="2205133"/>
                  <a:pt x="8713354" y="2180592"/>
                  <a:pt x="8429350" y="2163219"/>
                </a:cubicBezTo>
                <a:cubicBezTo>
                  <a:pt x="8194701" y="2148882"/>
                  <a:pt x="7959502" y="2142541"/>
                  <a:pt x="7725955" y="2114967"/>
                </a:cubicBezTo>
                <a:cubicBezTo>
                  <a:pt x="7476142" y="2085464"/>
                  <a:pt x="7226605" y="2052100"/>
                  <a:pt x="6977065" y="2021218"/>
                </a:cubicBezTo>
                <a:cubicBezTo>
                  <a:pt x="6965761" y="2019839"/>
                  <a:pt x="6953283" y="2015496"/>
                  <a:pt x="6941221" y="2015186"/>
                </a:cubicBezTo>
                <a:close/>
                <a:moveTo>
                  <a:pt x="0" y="0"/>
                </a:moveTo>
                <a:lnTo>
                  <a:pt x="12192000" y="0"/>
                </a:lnTo>
                <a:lnTo>
                  <a:pt x="12192000" y="6858000"/>
                </a:lnTo>
                <a:lnTo>
                  <a:pt x="0" y="6858000"/>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39BE4E7-2AF5-573F-681A-2CF950AA1B58}"/>
              </a:ext>
            </a:extLst>
          </p:cNvPr>
          <p:cNvSpPr>
            <a:spLocks noGrp="1"/>
          </p:cNvSpPr>
          <p:nvPr>
            <p:ph type="title"/>
          </p:nvPr>
        </p:nvSpPr>
        <p:spPr>
          <a:xfrm>
            <a:off x="838200" y="365126"/>
            <a:ext cx="10515600" cy="1040888"/>
          </a:xfrm>
        </p:spPr>
        <p:txBody>
          <a:bodyPr>
            <a:noAutofit/>
          </a:bodyPr>
          <a:lstStyle/>
          <a:p>
            <a:pPr marR="635" algn="ctr">
              <a:spcAft>
                <a:spcPts val="800"/>
              </a:spcAft>
            </a:pPr>
            <a:br>
              <a:rPr lang="fr-CA" sz="3600" b="1" kern="0" dirty="0">
                <a:effectLst/>
                <a:latin typeface="Calibri" panose="020F0502020204030204" pitchFamily="34" charset="0"/>
                <a:ea typeface="Aptos" panose="020B0004020202020204" pitchFamily="34" charset="0"/>
                <a:cs typeface="Calibri" panose="020F0502020204030204" pitchFamily="34" charset="0"/>
              </a:rPr>
            </a:br>
            <a:br>
              <a:rPr lang="fr-CA" sz="3600" b="1" kern="0" dirty="0">
                <a:effectLst/>
                <a:latin typeface="Calibri" panose="020F0502020204030204" pitchFamily="34" charset="0"/>
                <a:ea typeface="Aptos" panose="020B0004020202020204" pitchFamily="34" charset="0"/>
                <a:cs typeface="Calibri" panose="020F0502020204030204" pitchFamily="34" charset="0"/>
              </a:rPr>
            </a:br>
            <a:br>
              <a:rPr lang="fr-CA" sz="3600" b="1" kern="0" dirty="0">
                <a:effectLst/>
                <a:latin typeface="Calibri" panose="020F0502020204030204" pitchFamily="34" charset="0"/>
                <a:ea typeface="Aptos" panose="020B0004020202020204" pitchFamily="34" charset="0"/>
                <a:cs typeface="Calibri" panose="020F0502020204030204" pitchFamily="34" charset="0"/>
              </a:rPr>
            </a:br>
            <a:br>
              <a:rPr lang="fr-CA" sz="3600" b="1" kern="0" dirty="0">
                <a:effectLst/>
                <a:latin typeface="Calibri" panose="020F0502020204030204" pitchFamily="34" charset="0"/>
                <a:ea typeface="Aptos" panose="020B0004020202020204" pitchFamily="34" charset="0"/>
                <a:cs typeface="Calibri" panose="020F0502020204030204" pitchFamily="34" charset="0"/>
              </a:rPr>
            </a:br>
            <a:r>
              <a:rPr lang="fr-CA" sz="3200" b="1" kern="0" dirty="0">
                <a:effectLst/>
                <a:latin typeface="Calibri" panose="020F0502020204030204" pitchFamily="34" charset="0"/>
                <a:ea typeface="Aptos" panose="020B0004020202020204" pitchFamily="34" charset="0"/>
                <a:cs typeface="Calibri" panose="020F0502020204030204" pitchFamily="34" charset="0"/>
              </a:rPr>
              <a:t>Comment expliquer le succès du Mouvement des </a:t>
            </a:r>
            <a:r>
              <a:rPr lang="fr-CA" sz="3200" b="1" kern="0" dirty="0" err="1">
                <a:effectLst/>
                <a:latin typeface="Calibri" panose="020F0502020204030204" pitchFamily="34" charset="0"/>
                <a:ea typeface="Aptos" panose="020B0004020202020204" pitchFamily="34" charset="0"/>
                <a:cs typeface="Calibri" panose="020F0502020204030204" pitchFamily="34" charset="0"/>
              </a:rPr>
              <a:t>Focolari</a:t>
            </a:r>
            <a:r>
              <a:rPr lang="fr-CA" sz="3200" b="1" kern="0" dirty="0">
                <a:effectLst/>
                <a:latin typeface="Calibri" panose="020F0502020204030204" pitchFamily="34" charset="0"/>
                <a:ea typeface="Aptos" panose="020B0004020202020204" pitchFamily="34" charset="0"/>
                <a:cs typeface="Calibri" panose="020F0502020204030204" pitchFamily="34" charset="0"/>
              </a:rPr>
              <a:t> dans le domaine du dialogue?</a:t>
            </a:r>
            <a:br>
              <a:rPr lang="fr-CA" sz="3200" b="1" kern="0" dirty="0">
                <a:effectLst/>
                <a:latin typeface="Calibri" panose="020F0502020204030204" pitchFamily="34" charset="0"/>
                <a:ea typeface="Aptos" panose="020B0004020202020204" pitchFamily="34" charset="0"/>
                <a:cs typeface="Calibri" panose="020F0502020204030204" pitchFamily="34" charset="0"/>
              </a:rPr>
            </a:br>
            <a:br>
              <a:rPr lang="fr-CA" sz="3600" b="1" kern="0" dirty="0">
                <a:effectLst/>
                <a:latin typeface="Calibri" panose="020F0502020204030204" pitchFamily="34" charset="0"/>
                <a:ea typeface="Aptos" panose="020B0004020202020204" pitchFamily="34" charset="0"/>
                <a:cs typeface="Calibri" panose="020F0502020204030204" pitchFamily="34" charset="0"/>
              </a:rPr>
            </a:br>
            <a:br>
              <a:rPr lang="en-CA" sz="3600" kern="100" dirty="0">
                <a:effectLst/>
                <a:latin typeface="Aptos" panose="020B0004020202020204" pitchFamily="34" charset="0"/>
                <a:ea typeface="Aptos" panose="020B0004020202020204" pitchFamily="34" charset="0"/>
                <a:cs typeface="Times New Roman" panose="02020603050405020304" pitchFamily="18" charset="0"/>
              </a:rPr>
            </a:br>
            <a:r>
              <a:rPr lang="fr-CA" sz="3600" b="1" kern="0" dirty="0">
                <a:effectLst/>
                <a:latin typeface="Times New Roman" panose="02020603050405020304" pitchFamily="18" charset="0"/>
                <a:ea typeface="Aptos" panose="020B0004020202020204" pitchFamily="34" charset="0"/>
                <a:cs typeface="Times New Roman" panose="02020603050405020304" pitchFamily="18" charset="0"/>
              </a:rPr>
              <a:t> </a:t>
            </a:r>
            <a:br>
              <a:rPr lang="en-CA" sz="3600" kern="100" dirty="0">
                <a:effectLst/>
                <a:latin typeface="Aptos" panose="020B0004020202020204" pitchFamily="34" charset="0"/>
                <a:ea typeface="Aptos" panose="020B0004020202020204" pitchFamily="34" charset="0"/>
                <a:cs typeface="Times New Roman" panose="02020603050405020304" pitchFamily="18" charset="0"/>
              </a:rPr>
            </a:br>
            <a:endParaRPr lang="en-CA" sz="3600" dirty="0"/>
          </a:p>
        </p:txBody>
      </p:sp>
      <p:sp>
        <p:nvSpPr>
          <p:cNvPr id="3" name="Content Placeholder 2">
            <a:extLst>
              <a:ext uri="{FF2B5EF4-FFF2-40B4-BE49-F238E27FC236}">
                <a16:creationId xmlns:a16="http://schemas.microsoft.com/office/drawing/2014/main" id="{49C94136-A688-BE0D-B818-F69647E1F1B4}"/>
              </a:ext>
            </a:extLst>
          </p:cNvPr>
          <p:cNvSpPr>
            <a:spLocks noGrp="1"/>
          </p:cNvSpPr>
          <p:nvPr>
            <p:ph idx="1"/>
          </p:nvPr>
        </p:nvSpPr>
        <p:spPr>
          <a:xfrm>
            <a:off x="-88491" y="1514168"/>
            <a:ext cx="9891251" cy="5708957"/>
          </a:xfrm>
        </p:spPr>
        <p:txBody>
          <a:bodyPr>
            <a:noAutofit/>
          </a:bodyPr>
          <a:lstStyle/>
          <a:p>
            <a:pPr marL="342900" lvl="0" indent="-342900">
              <a:spcBef>
                <a:spcPts val="20"/>
              </a:spcBef>
              <a:buFont typeface="Wingdings" panose="05000000000000000000" pitchFamily="2" charset="2"/>
              <a:buChar char=""/>
            </a:pPr>
            <a:r>
              <a:rPr lang="fr-CA" sz="2500" b="1" kern="0" dirty="0">
                <a:solidFill>
                  <a:srgbClr val="0000CC"/>
                </a:solidFill>
                <a:effectLst/>
                <a:latin typeface="Calibri" panose="020F0502020204030204" pitchFamily="34" charset="0"/>
                <a:ea typeface="Aptos" panose="020B0004020202020204" pitchFamily="34" charset="0"/>
                <a:cs typeface="Calibri" panose="020F0502020204030204" pitchFamily="34" charset="0"/>
              </a:rPr>
              <a:t>Le dialogue avec des personnes d’autres religions</a:t>
            </a:r>
            <a:r>
              <a:rPr lang="fr-CA" sz="2500" kern="0" dirty="0">
                <a:solidFill>
                  <a:srgbClr val="0000CC"/>
                </a:solidFill>
                <a:effectLst/>
                <a:latin typeface="Calibri" panose="020F0502020204030204" pitchFamily="34" charset="0"/>
                <a:ea typeface="Aptos" panose="020B0004020202020204" pitchFamily="34" charset="0"/>
                <a:cs typeface="Calibri" panose="020F0502020204030204" pitchFamily="34" charset="0"/>
              </a:rPr>
              <a:t> </a:t>
            </a:r>
            <a:r>
              <a:rPr lang="fr-CA" sz="2500" kern="0" dirty="0">
                <a:effectLst/>
                <a:latin typeface="Calibri" panose="020F0502020204030204" pitchFamily="34" charset="0"/>
                <a:ea typeface="Aptos" panose="020B0004020202020204" pitchFamily="34" charset="0"/>
                <a:cs typeface="Calibri" panose="020F0502020204030204" pitchFamily="34" charset="0"/>
              </a:rPr>
              <a:t>: musulmans, juifs, bouddhistes, hindous, sikhs. Dialogue possible grâce à la présence, dans les principales religions du monde, de la « règle d’or ». </a:t>
            </a:r>
          </a:p>
          <a:p>
            <a:pPr marL="0" lvl="0" indent="0">
              <a:spcBef>
                <a:spcPts val="20"/>
              </a:spcBef>
              <a:buNone/>
            </a:pPr>
            <a:endParaRPr lang="fr-CA" sz="2500" kern="0" dirty="0">
              <a:latin typeface="Calibri" panose="020F0502020204030204" pitchFamily="34" charset="0"/>
              <a:ea typeface="Aptos" panose="020B0004020202020204" pitchFamily="34" charset="0"/>
              <a:cs typeface="Calibri" panose="020F0502020204030204" pitchFamily="34" charset="0"/>
            </a:endParaRPr>
          </a:p>
          <a:p>
            <a:pPr marL="0" lvl="0" indent="0">
              <a:spcBef>
                <a:spcPts val="20"/>
              </a:spcBef>
              <a:buNone/>
              <a:tabLst>
                <a:tab pos="354013" algn="l"/>
              </a:tabLst>
            </a:pPr>
            <a:r>
              <a:rPr lang="fr-CA" sz="2500" kern="0" dirty="0">
                <a:effectLst/>
                <a:latin typeface="Calibri" panose="020F0502020204030204" pitchFamily="34" charset="0"/>
                <a:ea typeface="Aptos" panose="020B0004020202020204" pitchFamily="34" charset="0"/>
                <a:cs typeface="Calibri" panose="020F0502020204030204" pitchFamily="34" charset="0"/>
              </a:rPr>
              <a:t>	En dernière analyse, cela revient à prôner l’amour du prochain. Ainsi, si 	nous, chrétiens, nous nous mettons à aimer et si les autres font de 	même, l’amour devient réciproque et un climat de fraternité peut 	s’épanouir.</a:t>
            </a:r>
          </a:p>
          <a:p>
            <a:pPr marL="342900" lvl="0" indent="-342900">
              <a:spcBef>
                <a:spcPts val="20"/>
              </a:spcBef>
              <a:buFont typeface="Wingdings" panose="05000000000000000000" pitchFamily="2" charset="2"/>
              <a:buChar char=""/>
            </a:pPr>
            <a:endParaRPr lang="en-CA" sz="2500" kern="100" dirty="0">
              <a:effectLst/>
              <a:latin typeface="Calibri" panose="020F0502020204030204" pitchFamily="34" charset="0"/>
              <a:ea typeface="Aptos" panose="020B0004020202020204" pitchFamily="34" charset="0"/>
              <a:cs typeface="Calibri" panose="020F0502020204030204" pitchFamily="34" charset="0"/>
            </a:endParaRPr>
          </a:p>
          <a:p>
            <a:pPr marL="342900" lvl="0" indent="-342900">
              <a:lnSpc>
                <a:spcPct val="100000"/>
              </a:lnSpc>
              <a:spcBef>
                <a:spcPts val="0"/>
              </a:spcBef>
              <a:buFont typeface="Wingdings" panose="05000000000000000000" pitchFamily="2" charset="2"/>
              <a:buChar char=""/>
            </a:pPr>
            <a:r>
              <a:rPr lang="fr-CA" sz="2500" b="1" kern="100" dirty="0">
                <a:solidFill>
                  <a:srgbClr val="0000CC"/>
                </a:solidFill>
                <a:effectLst/>
                <a:latin typeface="Calibri" panose="020F0502020204030204" pitchFamily="34" charset="0"/>
                <a:ea typeface="Aptos" panose="020B0004020202020204" pitchFamily="34" charset="0"/>
                <a:cs typeface="Calibri" panose="020F0502020204030204" pitchFamily="34" charset="0"/>
              </a:rPr>
              <a:t>Le dialogue avec des personnes d’une autre culture</a:t>
            </a:r>
            <a:r>
              <a:rPr lang="fr-CA" sz="2500" kern="100" dirty="0">
                <a:effectLst/>
                <a:latin typeface="Calibri" panose="020F0502020204030204" pitchFamily="34" charset="0"/>
                <a:ea typeface="Aptos" panose="020B0004020202020204" pitchFamily="34" charset="0"/>
                <a:cs typeface="Calibri" panose="020F0502020204030204" pitchFamily="34" charset="0"/>
              </a:rPr>
              <a:t>, sans référence religieuse, nous pouvons toujours nous aimer parce que le mot </a:t>
            </a:r>
          </a:p>
          <a:p>
            <a:pPr marL="0" lvl="0" indent="0">
              <a:lnSpc>
                <a:spcPct val="100000"/>
              </a:lnSpc>
              <a:spcBef>
                <a:spcPts val="0"/>
              </a:spcBef>
              <a:buNone/>
              <a:tabLst>
                <a:tab pos="354013" algn="l"/>
              </a:tabLst>
            </a:pPr>
            <a:r>
              <a:rPr lang="fr-CA" sz="2500" kern="100" dirty="0">
                <a:effectLst/>
                <a:latin typeface="Calibri" panose="020F0502020204030204" pitchFamily="34" charset="0"/>
                <a:ea typeface="Aptos" panose="020B0004020202020204" pitchFamily="34" charset="0"/>
                <a:cs typeface="Calibri" panose="020F0502020204030204" pitchFamily="34" charset="0"/>
              </a:rPr>
              <a:t>	« amour » est inscrit dans les gènes de chaque être humain en tant que 	créé par Dieu qui est amour.</a:t>
            </a:r>
            <a:endParaRPr lang="en-CA" sz="2500" kern="100" dirty="0">
              <a:effectLst/>
              <a:latin typeface="Calibri" panose="020F0502020204030204" pitchFamily="34" charset="0"/>
              <a:ea typeface="Aptos" panose="020B0004020202020204" pitchFamily="34" charset="0"/>
              <a:cs typeface="Calibri" panose="020F0502020204030204" pitchFamily="34" charset="0"/>
            </a:endParaRPr>
          </a:p>
          <a:p>
            <a:pPr marL="0" indent="0">
              <a:spcAft>
                <a:spcPts val="800"/>
              </a:spcAft>
              <a:buNone/>
            </a:pPr>
            <a:endParaRPr lang="en-CA" sz="2500" kern="100" dirty="0">
              <a:effectLst/>
              <a:latin typeface="Calibri" panose="020F0502020204030204" pitchFamily="34" charset="0"/>
              <a:ea typeface="Aptos" panose="020B0004020202020204" pitchFamily="34" charset="0"/>
              <a:cs typeface="Calibri" panose="020F0502020204030204" pitchFamily="34" charset="0"/>
            </a:endParaRPr>
          </a:p>
          <a:p>
            <a:endParaRPr lang="en-CA" dirty="0"/>
          </a:p>
        </p:txBody>
      </p:sp>
      <p:pic>
        <p:nvPicPr>
          <p:cNvPr id="7" name="Graphic 6" descr="Chat Bubble">
            <a:extLst>
              <a:ext uri="{FF2B5EF4-FFF2-40B4-BE49-F238E27FC236}">
                <a16:creationId xmlns:a16="http://schemas.microsoft.com/office/drawing/2014/main" id="{5944D775-9A86-64E0-8671-CA487C5429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25775" y="2055813"/>
            <a:ext cx="2751667" cy="2751667"/>
          </a:xfrm>
          <a:prstGeom prst="rect">
            <a:avLst/>
          </a:prstGeom>
        </p:spPr>
      </p:pic>
    </p:spTree>
    <p:extLst>
      <p:ext uri="{BB962C8B-B14F-4D97-AF65-F5344CB8AC3E}">
        <p14:creationId xmlns:p14="http://schemas.microsoft.com/office/powerpoint/2010/main" val="2299217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FA3C7DEA-BCC2-4295-8850-147993296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289949D-B9F6-468A-86FE-2694DC5AE7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8D8FDA33-FFA2-47CD-8D21-21136B921F93}"/>
              </a:ext>
            </a:extLst>
          </p:cNvPr>
          <p:cNvSpPr>
            <a:spLocks noGrp="1"/>
          </p:cNvSpPr>
          <p:nvPr>
            <p:ph type="title"/>
          </p:nvPr>
        </p:nvSpPr>
        <p:spPr>
          <a:xfrm>
            <a:off x="1179226" y="-1"/>
            <a:ext cx="9833548" cy="2186225"/>
          </a:xfrm>
        </p:spPr>
        <p:txBody>
          <a:bodyPr anchor="b">
            <a:normAutofit/>
          </a:bodyPr>
          <a:lstStyle/>
          <a:p>
            <a:pPr algn="ctr">
              <a:spcAft>
                <a:spcPts val="800"/>
              </a:spcAft>
            </a:pPr>
            <a:r>
              <a:rPr lang="fr-CA" sz="3200"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De quelle façon dialoguer avec des personnes de cultures différentes ?</a:t>
            </a:r>
            <a:br>
              <a:rPr lang="en-CA" sz="32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br>
            <a:r>
              <a:rPr lang="fr-CA" sz="3600" b="1" kern="100" dirty="0">
                <a:solidFill>
                  <a:schemeClr val="tx2"/>
                </a:solidFill>
                <a:effectLst/>
                <a:latin typeface="Times New Roman" panose="02020603050405020304" pitchFamily="18" charset="0"/>
                <a:ea typeface="Aptos" panose="020B0004020202020204" pitchFamily="34" charset="0"/>
                <a:cs typeface="Times New Roman" panose="02020603050405020304" pitchFamily="18" charset="0"/>
              </a:rPr>
              <a:t> </a:t>
            </a:r>
            <a:br>
              <a:rPr lang="en-CA" sz="23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br>
            <a:endParaRPr lang="en-CA" sz="2300" dirty="0">
              <a:solidFill>
                <a:schemeClr val="tx2"/>
              </a:solidFill>
            </a:endParaRPr>
          </a:p>
        </p:txBody>
      </p:sp>
      <p:grpSp>
        <p:nvGrpSpPr>
          <p:cNvPr id="26" name="Group 25">
            <a:extLst>
              <a:ext uri="{FF2B5EF4-FFF2-40B4-BE49-F238E27FC236}">
                <a16:creationId xmlns:a16="http://schemas.microsoft.com/office/drawing/2014/main" id="{E4DF0958-0C87-4C28-9554-2FADC788C2B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27" name="Freeform: Shape 26">
              <a:extLst>
                <a:ext uri="{FF2B5EF4-FFF2-40B4-BE49-F238E27FC236}">
                  <a16:creationId xmlns:a16="http://schemas.microsoft.com/office/drawing/2014/main" id="{DEC53B48-7B73-49D1-A6FD-9DBF5141EA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7DEDDC41-2C98-4AF1-A0EA-AEEC34827C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D2208F20-F93C-4530-8370-FC7818BABB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E52F51E0-B50B-43EA-B6AC-C16BD29C3E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B6142BEE-948A-85F2-1E7E-67A0D813CD21}"/>
              </a:ext>
            </a:extLst>
          </p:cNvPr>
          <p:cNvSpPr>
            <a:spLocks noGrp="1"/>
          </p:cNvSpPr>
          <p:nvPr>
            <p:ph idx="1"/>
          </p:nvPr>
        </p:nvSpPr>
        <p:spPr>
          <a:xfrm>
            <a:off x="-1" y="1576537"/>
            <a:ext cx="11995355" cy="5394533"/>
          </a:xfrm>
        </p:spPr>
        <p:txBody>
          <a:bodyPr anchor="ctr">
            <a:normAutofit fontScale="55000" lnSpcReduction="20000"/>
          </a:bodyPr>
          <a:lstStyle/>
          <a:p>
            <a:pPr>
              <a:lnSpc>
                <a:spcPct val="120000"/>
              </a:lnSpc>
              <a:spcBef>
                <a:spcPts val="20"/>
              </a:spcBef>
              <a:spcAft>
                <a:spcPts val="800"/>
              </a:spcAft>
            </a:pPr>
            <a:r>
              <a:rPr lang="fr-CA" sz="5100"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t>Pour le Mouvement, il s’agit de </a:t>
            </a:r>
            <a:r>
              <a:rPr lang="fr-CA" sz="5100" b="1"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t>la « spiritualité de l’unité », </a:t>
            </a:r>
            <a:r>
              <a:rPr lang="fr-CA" sz="5100"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t>personnelle et communautaire à la fois ; </a:t>
            </a:r>
          </a:p>
          <a:p>
            <a:pPr>
              <a:lnSpc>
                <a:spcPct val="120000"/>
              </a:lnSpc>
              <a:spcBef>
                <a:spcPts val="20"/>
              </a:spcBef>
              <a:spcAft>
                <a:spcPts val="800"/>
              </a:spcAft>
            </a:pPr>
            <a:r>
              <a:rPr lang="fr-CA" sz="5100"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t>une spiritualité actuelle et moderne,  que  le  pape  Jean-Paul II  a  appelée  </a:t>
            </a:r>
          </a:p>
          <a:p>
            <a:pPr marL="0" indent="0">
              <a:lnSpc>
                <a:spcPct val="120000"/>
              </a:lnSpc>
              <a:spcBef>
                <a:spcPts val="20"/>
              </a:spcBef>
              <a:spcAft>
                <a:spcPts val="800"/>
              </a:spcAft>
              <a:buNone/>
            </a:pPr>
            <a:r>
              <a:rPr lang="fr-CA" sz="5100" b="1"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t>« spiritualité  de communion » </a:t>
            </a:r>
            <a:r>
              <a:rPr lang="fr-CA" sz="5100"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t>et a recommandée à toute l’Église.</a:t>
            </a:r>
          </a:p>
          <a:p>
            <a:pPr>
              <a:spcAft>
                <a:spcPts val="800"/>
              </a:spcAft>
            </a:pPr>
            <a:endParaRPr lang="fr-CA" sz="5100" kern="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a:spcAft>
                <a:spcPts val="800"/>
              </a:spcAft>
            </a:pPr>
            <a:r>
              <a:rPr lang="fr-CA" sz="5100"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t>Une spiritualité qui s’articule autour de </a:t>
            </a:r>
            <a:r>
              <a:rPr lang="fr-CA" sz="5100" b="1"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t>deux grands axes </a:t>
            </a:r>
            <a:r>
              <a:rPr lang="fr-CA" sz="5100"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t>:</a:t>
            </a:r>
            <a:endParaRPr lang="en-CA" sz="51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marL="0" indent="0">
              <a:spcAft>
                <a:spcPts val="800"/>
              </a:spcAft>
              <a:buNone/>
            </a:pPr>
            <a:r>
              <a:rPr lang="fr-CA" sz="51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1) </a:t>
            </a:r>
            <a:r>
              <a:rPr lang="fr-CA" sz="5100"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t>Le premier grand axe est </a:t>
            </a:r>
            <a:r>
              <a:rPr lang="fr-CA" sz="5100" b="1" i="1"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t>l</a:t>
            </a:r>
            <a:r>
              <a:rPr lang="fr-CA" sz="5100" b="1" i="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’Ut </a:t>
            </a:r>
            <a:r>
              <a:rPr lang="fr-CA" sz="5100" b="1" i="1" kern="100" dirty="0" err="1">
                <a:solidFill>
                  <a:schemeClr val="tx2"/>
                </a:solidFill>
                <a:effectLst/>
                <a:latin typeface="Calibri" panose="020F0502020204030204" pitchFamily="34" charset="0"/>
                <a:ea typeface="Aptos" panose="020B0004020202020204" pitchFamily="34" charset="0"/>
                <a:cs typeface="Calibri" panose="020F0502020204030204" pitchFamily="34" charset="0"/>
              </a:rPr>
              <a:t>omnes</a:t>
            </a:r>
            <a:r>
              <a:rPr lang="fr-CA" sz="5100"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 « </a:t>
            </a:r>
            <a:r>
              <a:rPr lang="fr-CA" sz="5100" b="1"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t>Que tous soient un </a:t>
            </a:r>
            <a:r>
              <a:rPr lang="fr-CA" sz="5100"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t>».</a:t>
            </a:r>
            <a:endParaRPr lang="en-CA" sz="51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marL="0" indent="0">
              <a:lnSpc>
                <a:spcPct val="120000"/>
              </a:lnSpc>
              <a:spcAft>
                <a:spcPts val="800"/>
              </a:spcAft>
              <a:buNone/>
            </a:pPr>
            <a:r>
              <a:rPr lang="fr-CA" sz="5100"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t>2) Le deuxième grand axe est </a:t>
            </a:r>
            <a:r>
              <a:rPr lang="fr-CA" sz="5100" b="1"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t>Jésus Crucifié et Abandonné</a:t>
            </a:r>
            <a:r>
              <a:rPr lang="fr-CA" sz="5100" kern="0" dirty="0">
                <a:solidFill>
                  <a:schemeClr val="tx2"/>
                </a:solidFill>
                <a:effectLst/>
                <a:latin typeface="Calibri" panose="020F0502020204030204" pitchFamily="34" charset="0"/>
                <a:ea typeface="Aptos" panose="020B0004020202020204" pitchFamily="34" charset="0"/>
                <a:cs typeface="Calibri" panose="020F0502020204030204" pitchFamily="34" charset="0"/>
              </a:rPr>
              <a:t>, le modèle, le secret de la reconstruction de l’unité brisée, de la guérison des blessures.  </a:t>
            </a:r>
            <a:endParaRPr lang="en-CA" sz="51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marL="0" indent="0">
              <a:spcAft>
                <a:spcPts val="800"/>
              </a:spcAft>
              <a:buNone/>
            </a:pPr>
            <a:endParaRPr lang="en-CA" sz="14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endParaRPr>
          </a:p>
          <a:p>
            <a:endParaRPr lang="en-CA" sz="1400" dirty="0">
              <a:solidFill>
                <a:schemeClr val="tx2"/>
              </a:solidFill>
            </a:endParaRPr>
          </a:p>
        </p:txBody>
      </p:sp>
    </p:spTree>
    <p:extLst>
      <p:ext uri="{BB962C8B-B14F-4D97-AF65-F5344CB8AC3E}">
        <p14:creationId xmlns:p14="http://schemas.microsoft.com/office/powerpoint/2010/main" val="1988682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0D9A52-A5C1-1BA6-C664-069FA74E7790}"/>
              </a:ext>
            </a:extLst>
          </p:cNvPr>
          <p:cNvSpPr>
            <a:spLocks noGrp="1"/>
          </p:cNvSpPr>
          <p:nvPr>
            <p:ph type="title"/>
          </p:nvPr>
        </p:nvSpPr>
        <p:spPr>
          <a:xfrm>
            <a:off x="1043631" y="809898"/>
            <a:ext cx="9942716" cy="1554480"/>
          </a:xfrm>
        </p:spPr>
        <p:txBody>
          <a:bodyPr anchor="ctr">
            <a:normAutofit/>
          </a:bodyPr>
          <a:lstStyle/>
          <a:p>
            <a:r>
              <a:rPr lang="en-CA" sz="4800" b="1">
                <a:latin typeface="Calibri" panose="020F0502020204030204" pitchFamily="34" charset="0"/>
                <a:cs typeface="Calibri" panose="020F0502020204030204" pitchFamily="34" charset="0"/>
              </a:rPr>
              <a:t>Mon expérience </a:t>
            </a:r>
          </a:p>
        </p:txBody>
      </p:sp>
      <p:sp>
        <p:nvSpPr>
          <p:cNvPr id="3" name="Content Placeholder 2">
            <a:extLst>
              <a:ext uri="{FF2B5EF4-FFF2-40B4-BE49-F238E27FC236}">
                <a16:creationId xmlns:a16="http://schemas.microsoft.com/office/drawing/2014/main" id="{94EB1388-5B3C-9A48-EDA9-0FFFF60DB348}"/>
              </a:ext>
            </a:extLst>
          </p:cNvPr>
          <p:cNvSpPr>
            <a:spLocks noGrp="1"/>
          </p:cNvSpPr>
          <p:nvPr>
            <p:ph idx="1"/>
          </p:nvPr>
        </p:nvSpPr>
        <p:spPr>
          <a:xfrm>
            <a:off x="1045028" y="3017522"/>
            <a:ext cx="9941319" cy="3124658"/>
          </a:xfrm>
        </p:spPr>
        <p:txBody>
          <a:bodyPr anchor="ctr">
            <a:normAutofit/>
          </a:bodyPr>
          <a:lstStyle/>
          <a:p>
            <a:pPr marL="0" indent="0">
              <a:buNone/>
            </a:pPr>
            <a:r>
              <a:rPr lang="fr-CA" b="1" dirty="0">
                <a:effectLst/>
                <a:latin typeface="Calibri" panose="020F0502020204030204" pitchFamily="34" charset="0"/>
                <a:ea typeface="Aptos" panose="020B0004020202020204" pitchFamily="34" charset="0"/>
                <a:cs typeface="Calibri" panose="020F0502020204030204" pitchFamily="34" charset="0"/>
              </a:rPr>
              <a:t>Mon </a:t>
            </a:r>
            <a:r>
              <a:rPr lang="fr-CA" b="1" dirty="0" err="1">
                <a:effectLst/>
                <a:latin typeface="Calibri" panose="020F0502020204030204" pitchFamily="34" charset="0"/>
                <a:ea typeface="Aptos" panose="020B0004020202020204" pitchFamily="34" charset="0"/>
                <a:cs typeface="Calibri" panose="020F0502020204030204" pitchFamily="34" charset="0"/>
              </a:rPr>
              <a:t>epérience</a:t>
            </a:r>
            <a:r>
              <a:rPr lang="fr-CA" b="1" dirty="0">
                <a:effectLst/>
                <a:latin typeface="Calibri" panose="020F0502020204030204" pitchFamily="34" charset="0"/>
                <a:ea typeface="Aptos" panose="020B0004020202020204" pitchFamily="34" charset="0"/>
                <a:cs typeface="Calibri" panose="020F0502020204030204" pitchFamily="34" charset="0"/>
              </a:rPr>
              <a:t> en tant que membre d’un </a:t>
            </a:r>
            <a:r>
              <a:rPr lang="fr-CA" b="1" kern="0" dirty="0">
                <a:solidFill>
                  <a:srgbClr val="000000"/>
                </a:solidFill>
                <a:effectLst/>
                <a:latin typeface="Calibri" panose="020F0502020204030204" pitchFamily="34" charset="0"/>
                <a:ea typeface="Aptos" panose="020B0004020202020204" pitchFamily="34" charset="0"/>
                <a:cs typeface="Calibri" panose="020F0502020204030204" pitchFamily="34" charset="0"/>
              </a:rPr>
              <a:t>comité qui prépare le 150e anniversaire de notre paroisse.</a:t>
            </a:r>
            <a:endParaRPr lang="en-CA" b="1" dirty="0">
              <a:latin typeface="Calibri" panose="020F0502020204030204" pitchFamily="34" charset="0"/>
              <a:cs typeface="Calibri" panose="020F0502020204030204" pitchFamily="34" charset="0"/>
            </a:endParaRP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0093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196D76-9907-7984-D4AF-45B62359BB93}"/>
              </a:ext>
            </a:extLst>
          </p:cNvPr>
          <p:cNvSpPr>
            <a:spLocks noGrp="1"/>
          </p:cNvSpPr>
          <p:nvPr>
            <p:ph type="title"/>
          </p:nvPr>
        </p:nvSpPr>
        <p:spPr>
          <a:xfrm>
            <a:off x="804672" y="243841"/>
            <a:ext cx="4977976" cy="2013166"/>
          </a:xfrm>
        </p:spPr>
        <p:txBody>
          <a:bodyPr>
            <a:normAutofit/>
          </a:bodyPr>
          <a:lstStyle/>
          <a:p>
            <a:r>
              <a:rPr lang="fr-CA" sz="3600"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L’unité</a:t>
            </a:r>
            <a:br>
              <a:rPr lang="en-CA" sz="36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br>
            <a:endParaRPr lang="en-CA" sz="3600" dirty="0">
              <a:solidFill>
                <a:schemeClr val="tx2"/>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3A8FDCB0-C300-7435-3AD2-32F4D2EE7C8E}"/>
              </a:ext>
            </a:extLst>
          </p:cNvPr>
          <p:cNvSpPr>
            <a:spLocks noGrp="1"/>
          </p:cNvSpPr>
          <p:nvPr>
            <p:ph idx="1"/>
          </p:nvPr>
        </p:nvSpPr>
        <p:spPr>
          <a:xfrm>
            <a:off x="0" y="1501547"/>
            <a:ext cx="7983794" cy="5442819"/>
          </a:xfrm>
        </p:spPr>
        <p:txBody>
          <a:bodyPr anchor="ctr">
            <a:normAutofit fontScale="85000" lnSpcReduction="20000"/>
          </a:bodyPr>
          <a:lstStyle/>
          <a:p>
            <a:pPr marL="0" indent="0">
              <a:lnSpc>
                <a:spcPct val="120000"/>
              </a:lnSpc>
              <a:spcAft>
                <a:spcPts val="800"/>
              </a:spcAft>
              <a:buNone/>
            </a:pPr>
            <a:r>
              <a:rPr lang="fr-CA" sz="3800"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Tout dialogue </a:t>
            </a:r>
            <a:r>
              <a:rPr lang="fr-CA" sz="3800" b="1" kern="100">
                <a:solidFill>
                  <a:schemeClr val="tx2"/>
                </a:solidFill>
                <a:effectLst/>
                <a:latin typeface="Calibri" panose="020F0502020204030204" pitchFamily="34" charset="0"/>
                <a:ea typeface="Aptos" panose="020B0004020202020204" pitchFamily="34" charset="0"/>
                <a:cs typeface="Calibri" panose="020F0502020204030204" pitchFamily="34" charset="0"/>
              </a:rPr>
              <a:t>authentique et sincère </a:t>
            </a:r>
            <a:r>
              <a:rPr lang="fr-CA" sz="3800"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aboutit à l’unité. Et l’unité c’est la paix.</a:t>
            </a:r>
            <a:endParaRPr lang="en-CA" sz="38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a:lnSpc>
                <a:spcPct val="120000"/>
              </a:lnSpc>
              <a:spcAft>
                <a:spcPts val="800"/>
              </a:spcAft>
            </a:pPr>
            <a:r>
              <a:rPr lang="fr-CA" sz="38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Il s’agit de l’unité qui découle du fait d’être un seul cœur et une seule âme, de s’aimer réciproquement, d’échanger sur ses idées, de partager ses biens, ses souffrances, ses joies.</a:t>
            </a:r>
            <a:endParaRPr lang="en-CA" sz="38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a:lnSpc>
                <a:spcPct val="120000"/>
              </a:lnSpc>
              <a:spcAft>
                <a:spcPts val="800"/>
              </a:spcAft>
            </a:pPr>
            <a:r>
              <a:rPr lang="fr-CA" sz="38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Et elle commence en construisant des relations de compréhension, de respect réciproque avec ceux que nous côtoyons.</a:t>
            </a:r>
            <a:endParaRPr lang="en-CA" sz="38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endParaRPr lang="en-CA" sz="1100" dirty="0">
              <a:solidFill>
                <a:schemeClr val="tx2"/>
              </a:solidFill>
            </a:endParaRPr>
          </a:p>
        </p:txBody>
      </p:sp>
      <p:grpSp>
        <p:nvGrpSpPr>
          <p:cNvPr id="43" name="Group 42">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28" name="Freeform: Shape 27">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Love Letter">
            <a:extLst>
              <a:ext uri="{FF2B5EF4-FFF2-40B4-BE49-F238E27FC236}">
                <a16:creationId xmlns:a16="http://schemas.microsoft.com/office/drawing/2014/main" id="{BEF976C5-506F-DF24-E969-EAEF3AA5374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4014941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3C823D3-D619-407C-89E0-C6F6B1E7A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47F8E3E-2FFA-4A0F-B3C7-E57ADDCFB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EE3A8718-E63A-836D-0189-51F0D2D395A7}"/>
              </a:ext>
            </a:extLst>
          </p:cNvPr>
          <p:cNvSpPr>
            <a:spLocks noGrp="1"/>
          </p:cNvSpPr>
          <p:nvPr>
            <p:ph type="title"/>
          </p:nvPr>
        </p:nvSpPr>
        <p:spPr>
          <a:xfrm>
            <a:off x="1179226" y="1594707"/>
            <a:ext cx="9833548" cy="721937"/>
          </a:xfrm>
        </p:spPr>
        <p:txBody>
          <a:bodyPr anchor="b">
            <a:normAutofit/>
          </a:bodyPr>
          <a:lstStyle/>
          <a:p>
            <a:r>
              <a:rPr lang="fr-CA" sz="3600"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L’unité</a:t>
            </a:r>
            <a:endParaRPr lang="en-CA" sz="3600" dirty="0">
              <a:solidFill>
                <a:schemeClr val="tx2"/>
              </a:solidFill>
            </a:endParaRPr>
          </a:p>
        </p:txBody>
      </p:sp>
      <p:grpSp>
        <p:nvGrpSpPr>
          <p:cNvPr id="12" name="Group 11">
            <a:extLst>
              <a:ext uri="{FF2B5EF4-FFF2-40B4-BE49-F238E27FC236}">
                <a16:creationId xmlns:a16="http://schemas.microsoft.com/office/drawing/2014/main" id="{33D939F1-7ABE-4D0E-946A-43F37F556A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3346102" cy="2510865"/>
            <a:chOff x="-305" y="-1"/>
            <a:chExt cx="3832880" cy="2876136"/>
          </a:xfrm>
        </p:grpSpPr>
        <p:sp>
          <p:nvSpPr>
            <p:cNvPr id="13" name="Freeform: Shape 12">
              <a:extLst>
                <a:ext uri="{FF2B5EF4-FFF2-40B4-BE49-F238E27FC236}">
                  <a16:creationId xmlns:a16="http://schemas.microsoft.com/office/drawing/2014/main" id="{63FE0426-0FE4-451E-A8BB-08DA6A6AC2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A32F7E8-35B4-451F-AA07-AECF7CA1D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E1097796-C3C8-4772-9EBD-9F5CA368F5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C4BC137-BB50-4235-A83F-4B4EEE159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5E63EBCA-5991-A72F-7D6A-F2FB01668C1F}"/>
              </a:ext>
            </a:extLst>
          </p:cNvPr>
          <p:cNvSpPr>
            <a:spLocks noGrp="1"/>
          </p:cNvSpPr>
          <p:nvPr>
            <p:ph idx="1"/>
          </p:nvPr>
        </p:nvSpPr>
        <p:spPr>
          <a:xfrm>
            <a:off x="1179226" y="2372113"/>
            <a:ext cx="9833548" cy="4009022"/>
          </a:xfrm>
        </p:spPr>
        <p:txBody>
          <a:bodyPr>
            <a:normAutofit/>
          </a:bodyPr>
          <a:lstStyle/>
          <a:p>
            <a:pPr>
              <a:spcAft>
                <a:spcPts val="800"/>
              </a:spcAft>
            </a:pPr>
            <a:r>
              <a:rPr lang="fr-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Chacun de nous doit faire ce qui est dans ses possibilités pour la diffuser, pour aider ceux qui sont autour de lui à se sentir responsables de construire la paix. </a:t>
            </a:r>
            <a:endParaRPr lang="en-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a:spcAft>
                <a:spcPts val="800"/>
              </a:spcAft>
            </a:pPr>
            <a:r>
              <a:rPr lang="fr-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La paix, nous commençons à la vivre avec la personne qui est à côté de nous et elle arrive là où Dieu seul le sait. </a:t>
            </a:r>
          </a:p>
          <a:p>
            <a:pPr>
              <a:spcAft>
                <a:spcPts val="800"/>
              </a:spcAft>
            </a:pPr>
            <a:r>
              <a:rPr lang="fr-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D’où l’engagement à dépasser toujours, par la pensée et l’affection du cœur, toute limite de la nature humaine et à tendre constamment à la fraternité universelle.</a:t>
            </a:r>
            <a:endParaRPr lang="en-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endParaRPr lang="en-CA" sz="1500" dirty="0">
              <a:solidFill>
                <a:schemeClr val="tx2"/>
              </a:solidFill>
            </a:endParaRPr>
          </a:p>
        </p:txBody>
      </p:sp>
      <p:grpSp>
        <p:nvGrpSpPr>
          <p:cNvPr id="18" name="Group 17">
            <a:extLst>
              <a:ext uri="{FF2B5EF4-FFF2-40B4-BE49-F238E27FC236}">
                <a16:creationId xmlns:a16="http://schemas.microsoft.com/office/drawing/2014/main" id="{9DB3963A-4187-4A72-9DA4-CA6BADE22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9072780" y="3734338"/>
            <a:ext cx="3878664" cy="2368659"/>
            <a:chOff x="6867015" y="-1"/>
            <a:chExt cx="5324985" cy="3251912"/>
          </a:xfrm>
          <a:solidFill>
            <a:schemeClr val="accent5">
              <a:alpha val="10000"/>
            </a:schemeClr>
          </a:solidFill>
        </p:grpSpPr>
        <p:sp>
          <p:nvSpPr>
            <p:cNvPr id="19" name="Freeform: Shape 18">
              <a:extLst>
                <a:ext uri="{FF2B5EF4-FFF2-40B4-BE49-F238E27FC236}">
                  <a16:creationId xmlns:a16="http://schemas.microsoft.com/office/drawing/2014/main" id="{2428E75E-001A-4568-B035-574F1303EF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4AC8CFC-1164-4525-82A0-25F75ADCF4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F35C856-5B70-4CA2-BB8F-A37197D8F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550FD8B0-DE97-47B1-84ED-67A3BD00FE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0062755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1561AEE4-4E38-4BAC-976D-E0DE523FC5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F0BC676B-D19A-44DB-910A-0C0E6D4339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4431" y="3985"/>
            <a:ext cx="9772765" cy="6858000"/>
            <a:chOff x="1303402" y="3985"/>
            <a:chExt cx="9772765" cy="6858000"/>
          </a:xfrm>
        </p:grpSpPr>
        <p:sp>
          <p:nvSpPr>
            <p:cNvPr id="13" name="Freeform: Shape 12">
              <a:extLst>
                <a:ext uri="{FF2B5EF4-FFF2-40B4-BE49-F238E27FC236}">
                  <a16:creationId xmlns:a16="http://schemas.microsoft.com/office/drawing/2014/main" id="{999AA485-A13F-4455-814E-C116AD7E0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9C90D55F-0AFB-45E5-8815-A4701774CE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D476B6C1-4A41-48E6-8540-FC48FCD769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3347F445-D2CA-4FEB-AB8E-7A47AB57C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Freeform: Shape 34">
              <a:extLst>
                <a:ext uri="{FF2B5EF4-FFF2-40B4-BE49-F238E27FC236}">
                  <a16:creationId xmlns:a16="http://schemas.microsoft.com/office/drawing/2014/main" id="{12F1B3D8-301E-4A54-9284-EB14E9056B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36" name="Freeform: Shape 35">
              <a:extLst>
                <a:ext uri="{FF2B5EF4-FFF2-40B4-BE49-F238E27FC236}">
                  <a16:creationId xmlns:a16="http://schemas.microsoft.com/office/drawing/2014/main" id="{CE4B9C67-860A-4569-AC84-3ADE433D1C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1175B763-A6E6-4AD1-9138-9B1164A7A8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E427C7D2-7386-4952-6138-4EDCB0B20DF4}"/>
              </a:ext>
            </a:extLst>
          </p:cNvPr>
          <p:cNvSpPr>
            <a:spLocks noGrp="1"/>
          </p:cNvSpPr>
          <p:nvPr>
            <p:ph type="title"/>
          </p:nvPr>
        </p:nvSpPr>
        <p:spPr>
          <a:xfrm>
            <a:off x="3033466" y="991261"/>
            <a:ext cx="5754696" cy="1837349"/>
          </a:xfrm>
        </p:spPr>
        <p:txBody>
          <a:bodyPr anchor="ctr">
            <a:normAutofit/>
          </a:bodyPr>
          <a:lstStyle/>
          <a:p>
            <a:pPr algn="ctr"/>
            <a:r>
              <a:rPr lang="en-CA" sz="3200" b="1" dirty="0">
                <a:solidFill>
                  <a:schemeClr val="tx2"/>
                </a:solidFill>
                <a:latin typeface="Calibri" panose="020F0502020204030204" pitchFamily="34" charset="0"/>
                <a:cs typeface="Calibri" panose="020F0502020204030204" pitchFamily="34" charset="0"/>
              </a:rPr>
              <a:t>Le </a:t>
            </a:r>
            <a:r>
              <a:rPr lang="en-CA" sz="3200" b="1" dirty="0" err="1">
                <a:solidFill>
                  <a:schemeClr val="tx2"/>
                </a:solidFill>
                <a:latin typeface="Calibri" panose="020F0502020204030204" pitchFamily="34" charset="0"/>
                <a:cs typeface="Calibri" panose="020F0502020204030204" pitchFamily="34" charset="0"/>
              </a:rPr>
              <a:t>rêve</a:t>
            </a:r>
            <a:r>
              <a:rPr lang="en-CA" sz="3200" b="1" dirty="0">
                <a:solidFill>
                  <a:schemeClr val="tx2"/>
                </a:solidFill>
                <a:latin typeface="Calibri" panose="020F0502020204030204" pitchFamily="34" charset="0"/>
                <a:cs typeface="Calibri" panose="020F0502020204030204" pitchFamily="34" charset="0"/>
              </a:rPr>
              <a:t> de Chiara</a:t>
            </a:r>
          </a:p>
        </p:txBody>
      </p:sp>
      <p:sp>
        <p:nvSpPr>
          <p:cNvPr id="3" name="Content Placeholder 2">
            <a:extLst>
              <a:ext uri="{FF2B5EF4-FFF2-40B4-BE49-F238E27FC236}">
                <a16:creationId xmlns:a16="http://schemas.microsoft.com/office/drawing/2014/main" id="{9C0E302D-BF71-6B16-0374-B9DF3C19D28B}"/>
              </a:ext>
            </a:extLst>
          </p:cNvPr>
          <p:cNvSpPr>
            <a:spLocks noGrp="1"/>
          </p:cNvSpPr>
          <p:nvPr>
            <p:ph idx="1"/>
          </p:nvPr>
        </p:nvSpPr>
        <p:spPr>
          <a:xfrm>
            <a:off x="1818968" y="2359741"/>
            <a:ext cx="10373032" cy="4237703"/>
          </a:xfrm>
        </p:spPr>
        <p:txBody>
          <a:bodyPr anchor="t">
            <a:normAutofit/>
          </a:bodyPr>
          <a:lstStyle/>
          <a:p>
            <a:pPr marL="0" indent="0">
              <a:spcAft>
                <a:spcPts val="800"/>
              </a:spcAft>
              <a:buNone/>
            </a:pPr>
            <a:r>
              <a:rPr lang="fr-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C’était le rêve de Chiara : </a:t>
            </a:r>
          </a:p>
          <a:p>
            <a:pPr>
              <a:spcAft>
                <a:spcPts val="800"/>
              </a:spcAft>
            </a:pPr>
            <a:r>
              <a:rPr lang="fr-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 Je pense que notre frontière est sans limites. Et cela signifierait réussir à donner une âme à la mondialisation. Voilà donc la nécessité d’une fraternité universelle qui doit être encouragée de toutes parts. Et je sens que ma tâche, aussi longtemps que je vivrai, est aussi la tâche de notre Mouvement. »</a:t>
            </a:r>
            <a:endParaRPr lang="en-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a:spcAft>
                <a:spcPts val="800"/>
              </a:spcAft>
            </a:pPr>
            <a:r>
              <a:rPr lang="fr-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 Voici le plan de Dieu pour l’humanité : que se réalise une seule famille avec un seul Père, de concert bien sûr avec tous ceux qui œuvrent dans le même but. »</a:t>
            </a:r>
            <a:endParaRPr lang="en-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marL="270510" indent="0">
              <a:spcAft>
                <a:spcPts val="800"/>
              </a:spcAft>
              <a:buNone/>
            </a:pPr>
            <a:endParaRPr lang="en-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endParaRPr lang="en-CA" sz="1600" dirty="0">
              <a:solidFill>
                <a:schemeClr val="tx2"/>
              </a:solidFill>
            </a:endParaRPr>
          </a:p>
        </p:txBody>
      </p:sp>
    </p:spTree>
    <p:extLst>
      <p:ext uri="{BB962C8B-B14F-4D97-AF65-F5344CB8AC3E}">
        <p14:creationId xmlns:p14="http://schemas.microsoft.com/office/powerpoint/2010/main" val="4134811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3" name="Freeform: Shape 1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FF48BCC6-B9BA-07B6-10B4-2F4070A91C17}"/>
              </a:ext>
            </a:extLst>
          </p:cNvPr>
          <p:cNvSpPr>
            <a:spLocks noGrp="1"/>
          </p:cNvSpPr>
          <p:nvPr>
            <p:ph type="title"/>
          </p:nvPr>
        </p:nvSpPr>
        <p:spPr>
          <a:xfrm rot="10800000" flipV="1">
            <a:off x="3027924" y="737420"/>
            <a:ext cx="5754696" cy="253842"/>
          </a:xfrm>
        </p:spPr>
        <p:txBody>
          <a:bodyPr>
            <a:normAutofit fontScale="90000"/>
          </a:bodyPr>
          <a:lstStyle/>
          <a:p>
            <a:pPr algn="ctr"/>
            <a:endParaRPr lang="en-CA" sz="3600" dirty="0">
              <a:solidFill>
                <a:schemeClr val="tx2"/>
              </a:solidFill>
            </a:endParaRPr>
          </a:p>
        </p:txBody>
      </p:sp>
      <p:sp>
        <p:nvSpPr>
          <p:cNvPr id="3" name="Content Placeholder 2">
            <a:extLst>
              <a:ext uri="{FF2B5EF4-FFF2-40B4-BE49-F238E27FC236}">
                <a16:creationId xmlns:a16="http://schemas.microsoft.com/office/drawing/2014/main" id="{9E853766-3B6B-7245-8C73-521A6ECB98BC}"/>
              </a:ext>
            </a:extLst>
          </p:cNvPr>
          <p:cNvSpPr>
            <a:spLocks noGrp="1"/>
          </p:cNvSpPr>
          <p:nvPr>
            <p:ph idx="1"/>
          </p:nvPr>
        </p:nvSpPr>
        <p:spPr>
          <a:xfrm>
            <a:off x="1140543" y="1103162"/>
            <a:ext cx="10166554" cy="5622103"/>
          </a:xfrm>
        </p:spPr>
        <p:txBody>
          <a:bodyPr anchor="t">
            <a:normAutofit/>
          </a:bodyPr>
          <a:lstStyle/>
          <a:p>
            <a:pPr>
              <a:spcAft>
                <a:spcPts val="800"/>
              </a:spcAft>
            </a:pPr>
            <a:r>
              <a:rPr lang="fr-CA" sz="32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Dans nos vies quotidiennes, nous côtoyons constamment des personnes faisant partie d’autres cultures et appartenant à d’autres religions. </a:t>
            </a:r>
          </a:p>
          <a:p>
            <a:pPr>
              <a:spcAft>
                <a:spcPts val="800"/>
              </a:spcAft>
            </a:pPr>
            <a:r>
              <a:rPr lang="fr-CA" sz="32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Les malentendus, les incompréhensions et les conflits ne manquent pas. Comment devrions-nous nous comporter face à des individus qui sont différents de nous? Que devrions nous faire pour être des artisans de la paix?</a:t>
            </a:r>
            <a:endParaRPr lang="en-CA" sz="32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a:spcAft>
                <a:spcPts val="800"/>
              </a:spcAft>
            </a:pPr>
            <a:r>
              <a:rPr lang="fr-CA" sz="32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Dans les mots et les écrits de Chiara, nous trouvons une lumière qui nous guide, une méthodologie à suivre et des outils à utiliser.</a:t>
            </a:r>
            <a:endParaRPr lang="en-CA" sz="32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endParaRPr lang="en-CA" sz="1600" dirty="0">
              <a:solidFill>
                <a:schemeClr val="tx2"/>
              </a:solidFill>
            </a:endParaRPr>
          </a:p>
        </p:txBody>
      </p:sp>
      <p:grpSp>
        <p:nvGrpSpPr>
          <p:cNvPr id="18" name="Group 1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9" name="Freeform: Shape 1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8166379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4053CBF-3932-45FF-8285-EE5146085F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2E751C04-BEA6-446B-A678-9C74819EBD4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8230" y="-8167"/>
            <a:ext cx="4834070" cy="2488150"/>
            <a:chOff x="6867015" y="-1"/>
            <a:chExt cx="5324985" cy="3251912"/>
          </a:xfrm>
          <a:solidFill>
            <a:schemeClr val="bg1">
              <a:alpha val="30000"/>
            </a:schemeClr>
          </a:solidFill>
        </p:grpSpPr>
        <p:sp>
          <p:nvSpPr>
            <p:cNvPr id="13" name="Freeform: Shape 12">
              <a:extLst>
                <a:ext uri="{FF2B5EF4-FFF2-40B4-BE49-F238E27FC236}">
                  <a16:creationId xmlns:a16="http://schemas.microsoft.com/office/drawing/2014/main" id="{2625A013-D9BE-43C4-AF21-6F2B003EFB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7875715-EC2E-457F-851D-F6C817685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7E41CC6-0C83-40EE-80BB-79394D9E9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0603498-5DFE-4D26-BFB5-C9269C9BD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0BC77B60-6B4B-511D-9B39-B7B71F52FC57}"/>
              </a:ext>
            </a:extLst>
          </p:cNvPr>
          <p:cNvSpPr>
            <a:spLocks noGrp="1"/>
          </p:cNvSpPr>
          <p:nvPr>
            <p:ph type="title"/>
          </p:nvPr>
        </p:nvSpPr>
        <p:spPr>
          <a:xfrm>
            <a:off x="3027924" y="991261"/>
            <a:ext cx="5754696" cy="1837349"/>
          </a:xfrm>
        </p:spPr>
        <p:txBody>
          <a:bodyPr>
            <a:normAutofit/>
          </a:bodyPr>
          <a:lstStyle/>
          <a:p>
            <a:pPr algn="ctr"/>
            <a:r>
              <a:rPr lang="fr-CA" sz="3200"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L’unité dans la diversité</a:t>
            </a:r>
            <a:br>
              <a:rPr lang="en-CA" sz="36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br>
            <a:endParaRPr lang="en-CA" sz="3600" dirty="0">
              <a:solidFill>
                <a:schemeClr val="tx2"/>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89A9FBEB-4F32-3A9E-2115-B766D0B288F3}"/>
              </a:ext>
            </a:extLst>
          </p:cNvPr>
          <p:cNvSpPr>
            <a:spLocks noGrp="1"/>
          </p:cNvSpPr>
          <p:nvPr>
            <p:ph idx="1"/>
          </p:nvPr>
        </p:nvSpPr>
        <p:spPr>
          <a:xfrm>
            <a:off x="1327355" y="2979335"/>
            <a:ext cx="10864339" cy="3293645"/>
          </a:xfrm>
        </p:spPr>
        <p:txBody>
          <a:bodyPr anchor="t">
            <a:normAutofit/>
          </a:bodyPr>
          <a:lstStyle/>
          <a:p>
            <a:pPr>
              <a:spcAft>
                <a:spcPts val="800"/>
              </a:spcAft>
            </a:pPr>
            <a:r>
              <a:rPr lang="fr-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Cette unité requise est une unité dans la liberté, construite entre </a:t>
            </a:r>
            <a:r>
              <a:rPr lang="fr-CA" kern="100">
                <a:solidFill>
                  <a:schemeClr val="tx2"/>
                </a:solidFill>
                <a:effectLst/>
                <a:latin typeface="Calibri" panose="020F0502020204030204" pitchFamily="34" charset="0"/>
                <a:ea typeface="Aptos" panose="020B0004020202020204" pitchFamily="34" charset="0"/>
                <a:cs typeface="Calibri" panose="020F0502020204030204" pitchFamily="34" charset="0"/>
              </a:rPr>
              <a:t>des personnes </a:t>
            </a:r>
            <a:r>
              <a:rPr lang="fr-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et des peuples qui soient vraiment eux-mêmes, avec leur propre identité et leur propre culture, mais dans l’ouverture et le dialogue avec les autres.</a:t>
            </a:r>
            <a:endParaRPr lang="en-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a:spcAft>
                <a:spcPts val="800"/>
              </a:spcAft>
            </a:pPr>
            <a:r>
              <a:rPr lang="fr-CA"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Ce n'est qu'ainsi que la paix pourra exister!</a:t>
            </a:r>
            <a:endParaRPr lang="en-CA"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endParaRPr lang="en-CA" sz="2000" dirty="0">
              <a:solidFill>
                <a:schemeClr val="tx2"/>
              </a:solidFill>
            </a:endParaRPr>
          </a:p>
        </p:txBody>
      </p:sp>
      <p:grpSp>
        <p:nvGrpSpPr>
          <p:cNvPr id="18" name="Group 17">
            <a:extLst>
              <a:ext uri="{FF2B5EF4-FFF2-40B4-BE49-F238E27FC236}">
                <a16:creationId xmlns:a16="http://schemas.microsoft.com/office/drawing/2014/main" id="{B63ACBA3-DEFD-4C6D-BBA0-64468FA99C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058275" y="4146310"/>
            <a:ext cx="3142400" cy="2716805"/>
            <a:chOff x="-305" y="-4155"/>
            <a:chExt cx="2514948" cy="2174333"/>
          </a:xfrm>
          <a:solidFill>
            <a:schemeClr val="bg1">
              <a:alpha val="30000"/>
            </a:schemeClr>
          </a:solidFill>
        </p:grpSpPr>
        <p:sp>
          <p:nvSpPr>
            <p:cNvPr id="19" name="Freeform: Shape 18">
              <a:extLst>
                <a:ext uri="{FF2B5EF4-FFF2-40B4-BE49-F238E27FC236}">
                  <a16:creationId xmlns:a16="http://schemas.microsoft.com/office/drawing/2014/main" id="{62F7819D-2B89-4D80-A1C3-8B318116BA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7065990-2350-41B3-858B-20EF8744F2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8DA7EC7-CAA0-4665-AA29-BFBA806ECA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2" name="Freeform: Shape 21">
              <a:extLst>
                <a:ext uri="{FF2B5EF4-FFF2-40B4-BE49-F238E27FC236}">
                  <a16:creationId xmlns:a16="http://schemas.microsoft.com/office/drawing/2014/main" id="{B1132A14-489F-4CED-B626-2A1711C987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714312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3354DB-47D2-58F1-1DD0-BD380842925F}"/>
              </a:ext>
            </a:extLst>
          </p:cNvPr>
          <p:cNvSpPr>
            <a:spLocks noGrp="1"/>
          </p:cNvSpPr>
          <p:nvPr>
            <p:ph type="title"/>
          </p:nvPr>
        </p:nvSpPr>
        <p:spPr>
          <a:xfrm>
            <a:off x="804672" y="802955"/>
            <a:ext cx="4977976" cy="1454051"/>
          </a:xfrm>
        </p:spPr>
        <p:txBody>
          <a:bodyPr>
            <a:normAutofit/>
          </a:bodyPr>
          <a:lstStyle/>
          <a:p>
            <a:pPr algn="ctr"/>
            <a:r>
              <a:rPr lang="fr-CA" sz="3200" b="1" kern="100" dirty="0">
                <a:solidFill>
                  <a:schemeClr val="tx2"/>
                </a:solidFill>
                <a:latin typeface="Calibri" panose="020F0502020204030204" pitchFamily="34" charset="0"/>
                <a:ea typeface="Aptos" panose="020B0004020202020204" pitchFamily="34" charset="0"/>
                <a:cs typeface="Calibri" panose="020F0502020204030204" pitchFamily="34" charset="0"/>
              </a:rPr>
              <a:t>L’Art du dialogue</a:t>
            </a:r>
            <a:endParaRPr lang="en-CA" sz="3200" dirty="0">
              <a:solidFill>
                <a:schemeClr val="tx2"/>
              </a:solidFill>
            </a:endParaRPr>
          </a:p>
        </p:txBody>
      </p:sp>
      <p:sp>
        <p:nvSpPr>
          <p:cNvPr id="3" name="Content Placeholder 2">
            <a:extLst>
              <a:ext uri="{FF2B5EF4-FFF2-40B4-BE49-F238E27FC236}">
                <a16:creationId xmlns:a16="http://schemas.microsoft.com/office/drawing/2014/main" id="{31CFAC2C-A0D0-FB7C-F2E6-C62847559B6E}"/>
              </a:ext>
            </a:extLst>
          </p:cNvPr>
          <p:cNvSpPr>
            <a:spLocks noGrp="1"/>
          </p:cNvSpPr>
          <p:nvPr>
            <p:ph idx="1"/>
          </p:nvPr>
        </p:nvSpPr>
        <p:spPr>
          <a:xfrm>
            <a:off x="804671" y="2566218"/>
            <a:ext cx="7317054" cy="4324851"/>
          </a:xfrm>
        </p:spPr>
        <p:txBody>
          <a:bodyPr anchor="ctr">
            <a:normAutofit fontScale="25000" lnSpcReduction="20000"/>
          </a:bodyPr>
          <a:lstStyle/>
          <a:p>
            <a:pPr marL="0" indent="0">
              <a:lnSpc>
                <a:spcPct val="120000"/>
              </a:lnSpc>
              <a:spcAft>
                <a:spcPts val="800"/>
              </a:spcAft>
              <a:buNone/>
            </a:pPr>
            <a:r>
              <a:rPr lang="fr-CA" sz="11200"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 La paix vaincra si nous dialoguons. » </a:t>
            </a:r>
          </a:p>
          <a:p>
            <a:pPr marL="0" indent="0">
              <a:lnSpc>
                <a:spcPct val="120000"/>
              </a:lnSpc>
              <a:spcAft>
                <a:spcPts val="800"/>
              </a:spcAft>
              <a:buNone/>
            </a:pPr>
            <a:r>
              <a:rPr lang="fr-CA" sz="11200"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Une voie particulièrement efficace pour parvenir à la paix est le dialogue. »</a:t>
            </a:r>
            <a:endParaRPr lang="en-CA" sz="112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a:lnSpc>
                <a:spcPct val="120000"/>
              </a:lnSpc>
              <a:spcAft>
                <a:spcPts val="800"/>
              </a:spcAft>
            </a:pPr>
            <a:r>
              <a:rPr lang="fr-CA" sz="112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L’expérience et la réflexion réalisées dans le cadre du Mouvement des </a:t>
            </a:r>
            <a:r>
              <a:rPr lang="fr-CA" sz="11200" kern="100" dirty="0" err="1">
                <a:solidFill>
                  <a:schemeClr val="tx2"/>
                </a:solidFill>
                <a:effectLst/>
                <a:latin typeface="Calibri" panose="020F0502020204030204" pitchFamily="34" charset="0"/>
                <a:ea typeface="Aptos" panose="020B0004020202020204" pitchFamily="34" charset="0"/>
                <a:cs typeface="Calibri" panose="020F0502020204030204" pitchFamily="34" charset="0"/>
              </a:rPr>
              <a:t>Focolari</a:t>
            </a:r>
            <a:r>
              <a:rPr lang="fr-CA" sz="112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 confirment que le dialogue est une voie privilégiée pour promouvoir la paix.</a:t>
            </a:r>
            <a:endParaRPr lang="en-CA" sz="112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marL="0" indent="0">
              <a:lnSpc>
                <a:spcPct val="120000"/>
              </a:lnSpc>
              <a:spcAft>
                <a:spcPts val="800"/>
              </a:spcAft>
              <a:buNone/>
            </a:pPr>
            <a:endParaRPr lang="en-CA" sz="112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endParaRPr lang="en-CA" sz="1100" dirty="0">
              <a:solidFill>
                <a:schemeClr val="tx2"/>
              </a:solidFill>
            </a:endParaRP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Chat">
            <a:extLst>
              <a:ext uri="{FF2B5EF4-FFF2-40B4-BE49-F238E27FC236}">
                <a16:creationId xmlns:a16="http://schemas.microsoft.com/office/drawing/2014/main" id="{FB346CE6-38B8-FB97-2877-1983AB20F80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2103979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CF75AD06-DFC4-4B3A-8490-330823D081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FC587C93-0840-40DF-96D5-D1F2137E64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34C16B1D-16A9-37D4-853C-8007A759ED07}"/>
              </a:ext>
            </a:extLst>
          </p:cNvPr>
          <p:cNvSpPr>
            <a:spLocks noGrp="1"/>
          </p:cNvSpPr>
          <p:nvPr>
            <p:ph type="title"/>
          </p:nvPr>
        </p:nvSpPr>
        <p:spPr>
          <a:xfrm>
            <a:off x="804672" y="1401859"/>
            <a:ext cx="4130185" cy="4054282"/>
          </a:xfrm>
        </p:spPr>
        <p:txBody>
          <a:bodyPr>
            <a:normAutofit/>
          </a:bodyPr>
          <a:lstStyle/>
          <a:p>
            <a:r>
              <a:rPr lang="fr-CA" sz="3600"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Que signifie dialoguer ?</a:t>
            </a:r>
            <a:br>
              <a:rPr lang="en-CA" sz="36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br>
            <a:endParaRPr lang="en-CA" sz="3600" dirty="0">
              <a:solidFill>
                <a:schemeClr val="tx2"/>
              </a:solidFill>
              <a:latin typeface="Calibri" panose="020F0502020204030204" pitchFamily="34" charset="0"/>
              <a:cs typeface="Calibri" panose="020F0502020204030204" pitchFamily="34" charset="0"/>
            </a:endParaRPr>
          </a:p>
        </p:txBody>
      </p:sp>
      <p:grpSp>
        <p:nvGrpSpPr>
          <p:cNvPr id="31" name="Group 30">
            <a:extLst>
              <a:ext uri="{FF2B5EF4-FFF2-40B4-BE49-F238E27FC236}">
                <a16:creationId xmlns:a16="http://schemas.microsoft.com/office/drawing/2014/main" id="{5E02D55A-F529-4B19-BAF9-F63240A7B4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3839" y="0"/>
            <a:ext cx="4324865" cy="2641149"/>
            <a:chOff x="6867015" y="-1"/>
            <a:chExt cx="5324985" cy="3251912"/>
          </a:xfrm>
          <a:solidFill>
            <a:schemeClr val="accent5">
              <a:alpha val="10000"/>
            </a:schemeClr>
          </a:solidFill>
        </p:grpSpPr>
        <p:sp>
          <p:nvSpPr>
            <p:cNvPr id="32" name="Freeform: Shape 31">
              <a:extLst>
                <a:ext uri="{FF2B5EF4-FFF2-40B4-BE49-F238E27FC236}">
                  <a16:creationId xmlns:a16="http://schemas.microsoft.com/office/drawing/2014/main" id="{60367E3C-3947-493D-9458-5955DB20AE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1E8D9785-21DB-4CE6-B138-2999AD6161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43AA5AD5-8F29-4165-8112-305DDDDDD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2A4EC0CF-F38F-4D7F-B48D-9A26E814DF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40677B99-3F38-C15E-2139-F4DE389E7269}"/>
              </a:ext>
            </a:extLst>
          </p:cNvPr>
          <p:cNvSpPr>
            <a:spLocks noGrp="1"/>
          </p:cNvSpPr>
          <p:nvPr>
            <p:ph idx="1"/>
          </p:nvPr>
        </p:nvSpPr>
        <p:spPr>
          <a:xfrm>
            <a:off x="4338704" y="757084"/>
            <a:ext cx="7047635" cy="4547782"/>
          </a:xfrm>
        </p:spPr>
        <p:txBody>
          <a:bodyPr anchor="ctr">
            <a:normAutofit/>
          </a:bodyPr>
          <a:lstStyle/>
          <a:p>
            <a:pPr>
              <a:spcAft>
                <a:spcPts val="800"/>
              </a:spcAft>
            </a:pPr>
            <a:r>
              <a:rPr lang="fr-CA" sz="29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Cela signifie se retrouver entre personnes d’idées différentes et parler tranquillement par un amour sincère envers notre partenaire, dans la recherche d’un accord qui explicite les points controversés, qui éteigne les querelles, les conflits, et parfois même la haine.</a:t>
            </a:r>
            <a:endParaRPr lang="en-CA" sz="29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marL="0" indent="0">
              <a:spcAft>
                <a:spcPts val="800"/>
              </a:spcAft>
              <a:buNone/>
            </a:pPr>
            <a:endParaRPr lang="en-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endParaRPr lang="en-CA" sz="1800" dirty="0">
              <a:solidFill>
                <a:schemeClr val="tx2"/>
              </a:solidFill>
            </a:endParaRPr>
          </a:p>
        </p:txBody>
      </p:sp>
      <p:grpSp>
        <p:nvGrpSpPr>
          <p:cNvPr id="37" name="Group 36">
            <a:extLst>
              <a:ext uri="{FF2B5EF4-FFF2-40B4-BE49-F238E27FC236}">
                <a16:creationId xmlns:a16="http://schemas.microsoft.com/office/drawing/2014/main" id="{47A3A52F-BCB3-444D-9372-EE018B135C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8535970" y="4114799"/>
            <a:ext cx="3655725" cy="2743201"/>
            <a:chOff x="-305" y="-1"/>
            <a:chExt cx="3832880" cy="2876136"/>
          </a:xfrm>
        </p:grpSpPr>
        <p:sp>
          <p:nvSpPr>
            <p:cNvPr id="38" name="Freeform: Shape 37">
              <a:extLst>
                <a:ext uri="{FF2B5EF4-FFF2-40B4-BE49-F238E27FC236}">
                  <a16:creationId xmlns:a16="http://schemas.microsoft.com/office/drawing/2014/main" id="{91E32C13-DED6-4967-85B8-68DD77103F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38DDA515-BC6A-47FB-951E-E1E7928750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B97EEFA7-6787-4EC0-8284-6D3D273061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1A9621AC-50AB-4B43-896D-78FE571A38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525115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35A405-94CC-CBD9-64C9-487D755DB02C}"/>
              </a:ext>
            </a:extLst>
          </p:cNvPr>
          <p:cNvSpPr>
            <a:spLocks noGrp="1"/>
          </p:cNvSpPr>
          <p:nvPr>
            <p:ph type="title"/>
          </p:nvPr>
        </p:nvSpPr>
        <p:spPr>
          <a:xfrm>
            <a:off x="3027924" y="991262"/>
            <a:ext cx="5754696" cy="935862"/>
          </a:xfrm>
        </p:spPr>
        <p:txBody>
          <a:bodyPr>
            <a:normAutofit/>
          </a:bodyPr>
          <a:lstStyle/>
          <a:p>
            <a:pPr algn="ctr"/>
            <a:r>
              <a:rPr lang="en-CA" sz="3200" b="1" dirty="0">
                <a:solidFill>
                  <a:schemeClr val="tx2"/>
                </a:solidFill>
                <a:latin typeface="Calibri" panose="020F0502020204030204" pitchFamily="34" charset="0"/>
                <a:cs typeface="Calibri" panose="020F0502020204030204" pitchFamily="34" charset="0"/>
              </a:rPr>
              <a:t>Un dialogue </a:t>
            </a:r>
            <a:r>
              <a:rPr lang="en-CA" sz="3200" b="1" dirty="0" err="1">
                <a:solidFill>
                  <a:schemeClr val="tx2"/>
                </a:solidFill>
                <a:latin typeface="Calibri" panose="020F0502020204030204" pitchFamily="34" charset="0"/>
                <a:cs typeface="Calibri" panose="020F0502020204030204" pitchFamily="34" charset="0"/>
              </a:rPr>
              <a:t>fructueux</a:t>
            </a:r>
            <a:endParaRPr lang="en-CA" sz="3200" b="1" dirty="0">
              <a:solidFill>
                <a:schemeClr val="tx2"/>
              </a:solidFill>
              <a:latin typeface="Calibri" panose="020F0502020204030204" pitchFamily="34" charset="0"/>
              <a:cs typeface="Calibri" panose="020F0502020204030204" pitchFamily="34" charset="0"/>
            </a:endParaRPr>
          </a:p>
        </p:txBody>
      </p:sp>
      <p:grpSp>
        <p:nvGrpSpPr>
          <p:cNvPr id="29" name="Group 28">
            <a:extLst>
              <a:ext uri="{FF2B5EF4-FFF2-40B4-BE49-F238E27FC236}">
                <a16:creationId xmlns:a16="http://schemas.microsoft.com/office/drawing/2014/main" id="{05545017-2445-4AB3-95A6-48F17C80261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30" name="Freeform: Shape 29">
              <a:extLst>
                <a:ext uri="{FF2B5EF4-FFF2-40B4-BE49-F238E27FC236}">
                  <a16:creationId xmlns:a16="http://schemas.microsoft.com/office/drawing/2014/main" id="{F3B5D580-007D-4215-A10B-C8CF12EE02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24228C19-035F-4E8E-BAFD-56EC684B6F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C10D7C81-A1BE-4720-A66D-AEF9A11A54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1BF18FEE-BE44-4F4A-AA4E-EC795CB0B9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82E32D03-34FC-8926-F507-E532BA6B206F}"/>
              </a:ext>
            </a:extLst>
          </p:cNvPr>
          <p:cNvSpPr>
            <a:spLocks noGrp="1"/>
          </p:cNvSpPr>
          <p:nvPr>
            <p:ph idx="1"/>
          </p:nvPr>
        </p:nvSpPr>
        <p:spPr>
          <a:xfrm>
            <a:off x="-304" y="1759974"/>
            <a:ext cx="12191694" cy="5098026"/>
          </a:xfrm>
        </p:spPr>
        <p:txBody>
          <a:bodyPr anchor="t">
            <a:normAutofit fontScale="40000" lnSpcReduction="20000"/>
          </a:bodyPr>
          <a:lstStyle/>
          <a:p>
            <a:pPr marL="0" indent="0">
              <a:spcAft>
                <a:spcPts val="800"/>
              </a:spcAft>
              <a:buNone/>
            </a:pPr>
            <a:r>
              <a:rPr lang="fr-CA" sz="60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 </a:t>
            </a:r>
            <a:r>
              <a:rPr lang="fr-CA" sz="6500"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Selon Chiara : </a:t>
            </a:r>
          </a:p>
          <a:p>
            <a:pPr>
              <a:lnSpc>
                <a:spcPct val="120000"/>
              </a:lnSpc>
              <a:spcAft>
                <a:spcPts val="800"/>
              </a:spcAft>
            </a:pPr>
            <a:r>
              <a:rPr lang="fr-CA" sz="65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 Le dialogue est vraiment très fructueux parce que nous nous mettons – lorsque nous dialoguons – face à notre partenaire – sur le même plan et nous voulons comprendre.</a:t>
            </a:r>
          </a:p>
          <a:p>
            <a:pPr>
              <a:lnSpc>
                <a:spcPct val="120000"/>
              </a:lnSpc>
              <a:spcAft>
                <a:spcPts val="800"/>
              </a:spcAft>
            </a:pPr>
            <a:r>
              <a:rPr lang="fr-CA" sz="65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Il parle et entre-temps nous nous </a:t>
            </a:r>
            <a:r>
              <a:rPr lang="fr-CA" sz="6500" i="1" kern="100" dirty="0" err="1">
                <a:solidFill>
                  <a:schemeClr val="tx2"/>
                </a:solidFill>
                <a:effectLst/>
                <a:latin typeface="Calibri" panose="020F0502020204030204" pitchFamily="34" charset="0"/>
                <a:ea typeface="Aptos" panose="020B0004020202020204" pitchFamily="34" charset="0"/>
                <a:cs typeface="Calibri" panose="020F0502020204030204" pitchFamily="34" charset="0"/>
              </a:rPr>
              <a:t>inculturons</a:t>
            </a:r>
            <a:r>
              <a:rPr lang="fr-CA" sz="65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 nous comprenons et nous savons aussi comment exprimer notre foi avec son langage. </a:t>
            </a:r>
            <a:endParaRPr lang="en-CA" sz="65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a:lnSpc>
                <a:spcPct val="120000"/>
              </a:lnSpc>
              <a:spcAft>
                <a:spcPts val="800"/>
              </a:spcAft>
            </a:pPr>
            <a:r>
              <a:rPr lang="fr-CA" sz="65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Naturellement, notre partenaire, expérimentant beaucoup d’amour, perçoit sa dignité et voudrait lui aussi écouter quelque chose, alors il nous pose des questions et nous exposons notre foi en toute liberté, avec cette “annonce respectueuse” dont a parlé le pape saint Jean-Paul II, c’est-à-dire une annonce qui ne vise pas à conquérir, qui ne fait pas de prosélytisme, mais alors, avec cela naît une fraternité. » </a:t>
            </a:r>
            <a:endParaRPr lang="en-CA" sz="65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marL="0" indent="0">
              <a:lnSpc>
                <a:spcPct val="120000"/>
              </a:lnSpc>
              <a:spcAft>
                <a:spcPts val="800"/>
              </a:spcAft>
              <a:buNone/>
            </a:pPr>
            <a:endParaRPr lang="en-CA" sz="65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endParaRPr lang="en-CA" sz="1300" dirty="0">
              <a:solidFill>
                <a:schemeClr val="tx2"/>
              </a:solidFill>
              <a:latin typeface="Calibri" panose="020F0502020204030204" pitchFamily="34" charset="0"/>
              <a:cs typeface="Calibri" panose="020F0502020204030204" pitchFamily="34" charset="0"/>
            </a:endParaRPr>
          </a:p>
        </p:txBody>
      </p:sp>
      <p:grpSp>
        <p:nvGrpSpPr>
          <p:cNvPr id="35" name="Group 34">
            <a:extLst>
              <a:ext uri="{FF2B5EF4-FFF2-40B4-BE49-F238E27FC236}">
                <a16:creationId xmlns:a16="http://schemas.microsoft.com/office/drawing/2014/main" id="{06B7259D-F2AD-42FE-B984-6D1D74321C5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456264" y="3658536"/>
            <a:ext cx="3655725" cy="2743201"/>
            <a:chOff x="-305" y="-1"/>
            <a:chExt cx="3832880" cy="2876136"/>
          </a:xfrm>
        </p:grpSpPr>
        <p:sp>
          <p:nvSpPr>
            <p:cNvPr id="36" name="Freeform: Shape 35">
              <a:extLst>
                <a:ext uri="{FF2B5EF4-FFF2-40B4-BE49-F238E27FC236}">
                  <a16:creationId xmlns:a16="http://schemas.microsoft.com/office/drawing/2014/main" id="{9E5C38C6-2516-45D1-ADFC-3F59F8E34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6C274C95-E7A7-401D-A8F5-FFF5EB929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61D598C3-55D0-44FB-8766-A89B34B317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39EBC5C7-E54F-42F3-93F0-75AAC99FF9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21083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1298C2-9DB7-91A3-0D31-6565928E2342}"/>
              </a:ext>
            </a:extLst>
          </p:cNvPr>
          <p:cNvSpPr>
            <a:spLocks noGrp="1"/>
          </p:cNvSpPr>
          <p:nvPr>
            <p:ph type="title"/>
          </p:nvPr>
        </p:nvSpPr>
        <p:spPr>
          <a:xfrm>
            <a:off x="804672" y="275303"/>
            <a:ext cx="6866802" cy="1059641"/>
          </a:xfrm>
        </p:spPr>
        <p:txBody>
          <a:bodyPr>
            <a:normAutofit/>
          </a:bodyPr>
          <a:lstStyle/>
          <a:p>
            <a:r>
              <a:rPr lang="en-CA" sz="3200" b="1" dirty="0">
                <a:solidFill>
                  <a:schemeClr val="tx2"/>
                </a:solidFill>
                <a:latin typeface="Calibri" panose="020F0502020204030204" pitchFamily="34" charset="0"/>
                <a:cs typeface="Calibri" panose="020F0502020204030204" pitchFamily="34" charset="0"/>
              </a:rPr>
              <a:t>Que </a:t>
            </a:r>
            <a:r>
              <a:rPr lang="en-CA" sz="3200" b="1" dirty="0" err="1">
                <a:solidFill>
                  <a:schemeClr val="tx2"/>
                </a:solidFill>
                <a:latin typeface="Calibri" panose="020F0502020204030204" pitchFamily="34" charset="0"/>
                <a:cs typeface="Calibri" panose="020F0502020204030204" pitchFamily="34" charset="0"/>
              </a:rPr>
              <a:t>demande</a:t>
            </a:r>
            <a:r>
              <a:rPr lang="en-CA" sz="3200" b="1" dirty="0">
                <a:solidFill>
                  <a:schemeClr val="tx2"/>
                </a:solidFill>
                <a:latin typeface="Calibri" panose="020F0502020204030204" pitchFamily="34" charset="0"/>
                <a:cs typeface="Calibri" panose="020F0502020204030204" pitchFamily="34" charset="0"/>
              </a:rPr>
              <a:t> le dialogue?</a:t>
            </a:r>
          </a:p>
        </p:txBody>
      </p:sp>
      <p:sp>
        <p:nvSpPr>
          <p:cNvPr id="3" name="Content Placeholder 2">
            <a:extLst>
              <a:ext uri="{FF2B5EF4-FFF2-40B4-BE49-F238E27FC236}">
                <a16:creationId xmlns:a16="http://schemas.microsoft.com/office/drawing/2014/main" id="{7E9EC492-FAC3-6452-53FB-563BE7F3B095}"/>
              </a:ext>
            </a:extLst>
          </p:cNvPr>
          <p:cNvSpPr>
            <a:spLocks noGrp="1"/>
          </p:cNvSpPr>
          <p:nvPr>
            <p:ph idx="1"/>
          </p:nvPr>
        </p:nvSpPr>
        <p:spPr>
          <a:xfrm>
            <a:off x="0" y="1081548"/>
            <a:ext cx="9174480" cy="5702378"/>
          </a:xfrm>
        </p:spPr>
        <p:txBody>
          <a:bodyPr anchor="ctr">
            <a:normAutofit/>
          </a:bodyPr>
          <a:lstStyle/>
          <a:p>
            <a:pPr>
              <a:spcAft>
                <a:spcPts val="800"/>
              </a:spcAft>
            </a:pPr>
            <a:r>
              <a:rPr lang="fr-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Nous parlons d’un dialogue qui ne met pas les personnes en opposition, fussent-elles de foi ou de culture différente, mais qui les fait se rencontrer, les rend capables de s’ouvrir les unes aux autres, de trouver des points en commun, de construire des ponts.</a:t>
            </a:r>
            <a:endParaRPr lang="en-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a:spcAft>
                <a:spcPts val="800"/>
              </a:spcAft>
            </a:pPr>
            <a:r>
              <a:rPr lang="fr-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Le dialogue est l’attitude intérieure particulière qui nous pousse du dedans à être ouverts à tous, sans exception. </a:t>
            </a:r>
          </a:p>
          <a:p>
            <a:pPr>
              <a:spcAft>
                <a:spcPts val="800"/>
              </a:spcAft>
            </a:pPr>
            <a:r>
              <a:rPr lang="fr-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Et cela, tous peuvent le faire : les enfants, les familles, les politiciens, les employés, les ouvriers… N’importe qui. Il peut y avoir, en effet, des situations sociales ou politiques qui empêchent des activités de dialogue, mais </a:t>
            </a:r>
            <a:r>
              <a:rPr lang="fr-CA" b="1" u="sng"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l’esprit </a:t>
            </a:r>
            <a:r>
              <a:rPr lang="fr-CA"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du dialogue</a:t>
            </a:r>
            <a:r>
              <a:rPr lang="fr-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 personne ne peut l’arrêter.</a:t>
            </a:r>
            <a:endParaRPr lang="en-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endParaRPr lang="en-CA" sz="1300" dirty="0">
              <a:solidFill>
                <a:schemeClr val="tx2"/>
              </a:solidFill>
            </a:endParaRP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Users">
            <a:extLst>
              <a:ext uri="{FF2B5EF4-FFF2-40B4-BE49-F238E27FC236}">
                <a16:creationId xmlns:a16="http://schemas.microsoft.com/office/drawing/2014/main" id="{598EA3C8-59CF-5D49-3400-99BAC0FB85E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73229" y="-98659"/>
            <a:ext cx="3620021" cy="3620021"/>
          </a:xfrm>
          <a:prstGeom prst="rect">
            <a:avLst/>
          </a:prstGeom>
        </p:spPr>
      </p:pic>
    </p:spTree>
    <p:extLst>
      <p:ext uri="{BB962C8B-B14F-4D97-AF65-F5344CB8AC3E}">
        <p14:creationId xmlns:p14="http://schemas.microsoft.com/office/powerpoint/2010/main" val="3922166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9A002C20-86F6-46B0-8392-A37CAC548C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1298C2-9DB7-91A3-0D31-6565928E2342}"/>
              </a:ext>
            </a:extLst>
          </p:cNvPr>
          <p:cNvSpPr>
            <a:spLocks noGrp="1"/>
          </p:cNvSpPr>
          <p:nvPr>
            <p:ph type="title"/>
          </p:nvPr>
        </p:nvSpPr>
        <p:spPr>
          <a:xfrm>
            <a:off x="838200" y="365125"/>
            <a:ext cx="10515600" cy="1325563"/>
          </a:xfrm>
        </p:spPr>
        <p:txBody>
          <a:bodyPr>
            <a:normAutofit/>
          </a:bodyPr>
          <a:lstStyle/>
          <a:p>
            <a:pPr algn="ctr"/>
            <a:r>
              <a:rPr lang="en-CA" sz="3200" b="1" dirty="0">
                <a:latin typeface="Calibri" panose="020F0502020204030204" pitchFamily="34" charset="0"/>
                <a:cs typeface="Calibri" panose="020F0502020204030204" pitchFamily="34" charset="0"/>
              </a:rPr>
              <a:t>Que </a:t>
            </a:r>
            <a:r>
              <a:rPr lang="en-CA" sz="3200" b="1" dirty="0" err="1">
                <a:latin typeface="Calibri" panose="020F0502020204030204" pitchFamily="34" charset="0"/>
                <a:cs typeface="Calibri" panose="020F0502020204030204" pitchFamily="34" charset="0"/>
              </a:rPr>
              <a:t>demande</a:t>
            </a:r>
            <a:r>
              <a:rPr lang="en-CA" sz="3200" b="1" dirty="0">
                <a:latin typeface="Calibri" panose="020F0502020204030204" pitchFamily="34" charset="0"/>
                <a:cs typeface="Calibri" panose="020F0502020204030204" pitchFamily="34" charset="0"/>
              </a:rPr>
              <a:t> le dialogue?</a:t>
            </a:r>
          </a:p>
        </p:txBody>
      </p:sp>
      <p:sp>
        <p:nvSpPr>
          <p:cNvPr id="3" name="Content Placeholder 2">
            <a:extLst>
              <a:ext uri="{FF2B5EF4-FFF2-40B4-BE49-F238E27FC236}">
                <a16:creationId xmlns:a16="http://schemas.microsoft.com/office/drawing/2014/main" id="{7E9EC492-FAC3-6452-53FB-563BE7F3B095}"/>
              </a:ext>
            </a:extLst>
          </p:cNvPr>
          <p:cNvSpPr>
            <a:spLocks noGrp="1"/>
          </p:cNvSpPr>
          <p:nvPr>
            <p:ph idx="1"/>
          </p:nvPr>
        </p:nvSpPr>
        <p:spPr>
          <a:xfrm>
            <a:off x="838201" y="2013625"/>
            <a:ext cx="6131559" cy="4163337"/>
          </a:xfrm>
        </p:spPr>
        <p:txBody>
          <a:bodyPr>
            <a:normAutofit/>
          </a:bodyPr>
          <a:lstStyle/>
          <a:p>
            <a:pPr>
              <a:spcAft>
                <a:spcPts val="800"/>
              </a:spcAft>
            </a:pPr>
            <a:r>
              <a:rPr lang="fr-CA" kern="100" dirty="0">
                <a:effectLst/>
                <a:latin typeface="Calibri" panose="020F0502020204030204" pitchFamily="34" charset="0"/>
                <a:ea typeface="Aptos" panose="020B0004020202020204" pitchFamily="34" charset="0"/>
                <a:cs typeface="Calibri" panose="020F0502020204030204" pitchFamily="34" charset="0"/>
              </a:rPr>
              <a:t>Le dialogue demande de faire silence en nous, pour écouter et découvrir les différences comme “un don”. </a:t>
            </a:r>
          </a:p>
          <a:p>
            <a:pPr>
              <a:spcAft>
                <a:spcPts val="800"/>
              </a:spcAft>
            </a:pPr>
            <a:r>
              <a:rPr lang="fr-CA" kern="100" dirty="0">
                <a:effectLst/>
                <a:latin typeface="Calibri" panose="020F0502020204030204" pitchFamily="34" charset="0"/>
                <a:ea typeface="Aptos" panose="020B0004020202020204" pitchFamily="34" charset="0"/>
                <a:cs typeface="Calibri" panose="020F0502020204030204" pitchFamily="34" charset="0"/>
              </a:rPr>
              <a:t>Chiara écrit : « Ceux qui sont près de moi ont été créés comme un don pour moi, et moi comme un don pour eux. Sur terre, tout est en relation d’amour : tout avec tout. » </a:t>
            </a:r>
            <a:endParaRPr lang="en-CA" kern="100" dirty="0">
              <a:effectLst/>
              <a:latin typeface="Calibri" panose="020F0502020204030204" pitchFamily="34" charset="0"/>
              <a:ea typeface="Aptos" panose="020B0004020202020204" pitchFamily="34" charset="0"/>
              <a:cs typeface="Calibri" panose="020F0502020204030204" pitchFamily="34" charset="0"/>
            </a:endParaRPr>
          </a:p>
          <a:p>
            <a:endParaRPr lang="en-CA" sz="2000" dirty="0"/>
          </a:p>
        </p:txBody>
      </p:sp>
      <p:sp>
        <p:nvSpPr>
          <p:cNvPr id="25" name="Freeform: Shape 24">
            <a:extLst>
              <a:ext uri="{FF2B5EF4-FFF2-40B4-BE49-F238E27FC236}">
                <a16:creationId xmlns:a16="http://schemas.microsoft.com/office/drawing/2014/main" id="{C2972F54-37E5-4215-8174-927CD8DD41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45247" y="1844620"/>
            <a:ext cx="5004044" cy="4257439"/>
          </a:xfrm>
          <a:custGeom>
            <a:avLst/>
            <a:gdLst>
              <a:gd name="connsiteX0" fmla="*/ 4996703 w 5004044"/>
              <a:gd name="connsiteY0" fmla="*/ 1884419 h 4257439"/>
              <a:gd name="connsiteX1" fmla="*/ 4999558 w 5004044"/>
              <a:gd name="connsiteY1" fmla="*/ 1895448 h 4257439"/>
              <a:gd name="connsiteX2" fmla="*/ 4998919 w 5004044"/>
              <a:gd name="connsiteY2" fmla="*/ 1955002 h 4257439"/>
              <a:gd name="connsiteX3" fmla="*/ 4997257 w 5004044"/>
              <a:gd name="connsiteY3" fmla="*/ 1954563 h 4257439"/>
              <a:gd name="connsiteX4" fmla="*/ 4997288 w 5004044"/>
              <a:gd name="connsiteY4" fmla="*/ 1935420 h 4257439"/>
              <a:gd name="connsiteX5" fmla="*/ 4996971 w 5004044"/>
              <a:gd name="connsiteY5" fmla="*/ 1897199 h 4257439"/>
              <a:gd name="connsiteX6" fmla="*/ 4995619 w 5004044"/>
              <a:gd name="connsiteY6" fmla="*/ 1855413 h 4257439"/>
              <a:gd name="connsiteX7" fmla="*/ 4996377 w 5004044"/>
              <a:gd name="connsiteY7" fmla="*/ 1868871 h 4257439"/>
              <a:gd name="connsiteX8" fmla="*/ 4996703 w 5004044"/>
              <a:gd name="connsiteY8" fmla="*/ 1884419 h 4257439"/>
              <a:gd name="connsiteX9" fmla="*/ 4993479 w 5004044"/>
              <a:gd name="connsiteY9" fmla="*/ 1871969 h 4257439"/>
              <a:gd name="connsiteX10" fmla="*/ 4994448 w 5004044"/>
              <a:gd name="connsiteY10" fmla="*/ 1857988 h 4257439"/>
              <a:gd name="connsiteX11" fmla="*/ 4995619 w 5004044"/>
              <a:gd name="connsiteY11" fmla="*/ 1855413 h 4257439"/>
              <a:gd name="connsiteX12" fmla="*/ 561880 w 5004044"/>
              <a:gd name="connsiteY12" fmla="*/ 1402651 h 4257439"/>
              <a:gd name="connsiteX13" fmla="*/ 559343 w 5004044"/>
              <a:gd name="connsiteY13" fmla="*/ 1406893 h 4257439"/>
              <a:gd name="connsiteX14" fmla="*/ 576521 w 5004044"/>
              <a:gd name="connsiteY14" fmla="*/ 1419992 h 4257439"/>
              <a:gd name="connsiteX15" fmla="*/ 596259 w 5004044"/>
              <a:gd name="connsiteY15" fmla="*/ 1423150 h 4257439"/>
              <a:gd name="connsiteX16" fmla="*/ 561880 w 5004044"/>
              <a:gd name="connsiteY16" fmla="*/ 1402651 h 4257439"/>
              <a:gd name="connsiteX17" fmla="*/ 741490 w 5004044"/>
              <a:gd name="connsiteY17" fmla="*/ 927208 h 4257439"/>
              <a:gd name="connsiteX18" fmla="*/ 944973 w 5004044"/>
              <a:gd name="connsiteY18" fmla="*/ 1054807 h 4257439"/>
              <a:gd name="connsiteX19" fmla="*/ 947781 w 5004044"/>
              <a:gd name="connsiteY19" fmla="*/ 1050516 h 4257439"/>
              <a:gd name="connsiteX20" fmla="*/ 741490 w 5004044"/>
              <a:gd name="connsiteY20" fmla="*/ 927208 h 4257439"/>
              <a:gd name="connsiteX21" fmla="*/ 4437179 w 5004044"/>
              <a:gd name="connsiteY21" fmla="*/ 969 h 4257439"/>
              <a:gd name="connsiteX22" fmla="*/ 4444201 w 5004044"/>
              <a:gd name="connsiteY22" fmla="*/ 18389 h 4257439"/>
              <a:gd name="connsiteX23" fmla="*/ 4430319 w 5004044"/>
              <a:gd name="connsiteY23" fmla="*/ 49621 h 4257439"/>
              <a:gd name="connsiteX24" fmla="*/ 4455614 w 5004044"/>
              <a:gd name="connsiteY24" fmla="*/ 105249 h 4257439"/>
              <a:gd name="connsiteX25" fmla="*/ 4563529 w 5004044"/>
              <a:gd name="connsiteY25" fmla="*/ 89046 h 4257439"/>
              <a:gd name="connsiteX26" fmla="*/ 4575967 w 5004044"/>
              <a:gd name="connsiteY26" fmla="*/ 105828 h 4257439"/>
              <a:gd name="connsiteX27" fmla="*/ 4581177 w 5004044"/>
              <a:gd name="connsiteY27" fmla="*/ 187773 h 4257439"/>
              <a:gd name="connsiteX28" fmla="*/ 4586660 w 5004044"/>
              <a:gd name="connsiteY28" fmla="*/ 207364 h 4257439"/>
              <a:gd name="connsiteX29" fmla="*/ 4601641 w 5004044"/>
              <a:gd name="connsiteY29" fmla="*/ 294858 h 4257439"/>
              <a:gd name="connsiteX30" fmla="*/ 4662523 w 5004044"/>
              <a:gd name="connsiteY30" fmla="*/ 423590 h 4257439"/>
              <a:gd name="connsiteX31" fmla="*/ 4724560 w 5004044"/>
              <a:gd name="connsiteY31" fmla="*/ 497719 h 4257439"/>
              <a:gd name="connsiteX32" fmla="*/ 4732841 w 5004044"/>
              <a:gd name="connsiteY32" fmla="*/ 519029 h 4257439"/>
              <a:gd name="connsiteX33" fmla="*/ 4749643 w 5004044"/>
              <a:gd name="connsiteY33" fmla="*/ 604622 h 4257439"/>
              <a:gd name="connsiteX34" fmla="*/ 4744753 w 5004044"/>
              <a:gd name="connsiteY34" fmla="*/ 623512 h 4257439"/>
              <a:gd name="connsiteX35" fmla="*/ 4720006 w 5004044"/>
              <a:gd name="connsiteY35" fmla="*/ 649070 h 4257439"/>
              <a:gd name="connsiteX36" fmla="*/ 4700653 w 5004044"/>
              <a:gd name="connsiteY36" fmla="*/ 704672 h 4257439"/>
              <a:gd name="connsiteX37" fmla="*/ 4662297 w 5004044"/>
              <a:gd name="connsiteY37" fmla="*/ 786401 h 4257439"/>
              <a:gd name="connsiteX38" fmla="*/ 4642954 w 5004044"/>
              <a:gd name="connsiteY38" fmla="*/ 811006 h 4257439"/>
              <a:gd name="connsiteX39" fmla="*/ 4658781 w 5004044"/>
              <a:gd name="connsiteY39" fmla="*/ 824342 h 4257439"/>
              <a:gd name="connsiteX40" fmla="*/ 4713981 w 5004044"/>
              <a:gd name="connsiteY40" fmla="*/ 916441 h 4257439"/>
              <a:gd name="connsiteX41" fmla="*/ 4642145 w 5004044"/>
              <a:gd name="connsiteY41" fmla="*/ 1035706 h 4257439"/>
              <a:gd name="connsiteX42" fmla="*/ 4604059 w 5004044"/>
              <a:gd name="connsiteY42" fmla="*/ 1073741 h 4257439"/>
              <a:gd name="connsiteX43" fmla="*/ 4680437 w 5004044"/>
              <a:gd name="connsiteY43" fmla="*/ 1071013 h 4257439"/>
              <a:gd name="connsiteX44" fmla="*/ 4708843 w 5004044"/>
              <a:gd name="connsiteY44" fmla="*/ 1110593 h 4257439"/>
              <a:gd name="connsiteX45" fmla="*/ 4721433 w 5004044"/>
              <a:gd name="connsiteY45" fmla="*/ 1130828 h 4257439"/>
              <a:gd name="connsiteX46" fmla="*/ 4799050 w 5004044"/>
              <a:gd name="connsiteY46" fmla="*/ 1256288 h 4257439"/>
              <a:gd name="connsiteX47" fmla="*/ 4788849 w 5004044"/>
              <a:gd name="connsiteY47" fmla="*/ 1296992 h 4257439"/>
              <a:gd name="connsiteX48" fmla="*/ 4677593 w 5004044"/>
              <a:gd name="connsiteY48" fmla="*/ 1504814 h 4257439"/>
              <a:gd name="connsiteX49" fmla="*/ 4806838 w 5004044"/>
              <a:gd name="connsiteY49" fmla="*/ 1534504 h 4257439"/>
              <a:gd name="connsiteX50" fmla="*/ 4818253 w 5004044"/>
              <a:gd name="connsiteY50" fmla="*/ 1621364 h 4257439"/>
              <a:gd name="connsiteX51" fmla="*/ 4887405 w 5004044"/>
              <a:gd name="connsiteY51" fmla="*/ 1708784 h 4257439"/>
              <a:gd name="connsiteX52" fmla="*/ 4987017 w 5004044"/>
              <a:gd name="connsiteY52" fmla="*/ 1847008 h 4257439"/>
              <a:gd name="connsiteX53" fmla="*/ 4993479 w 5004044"/>
              <a:gd name="connsiteY53" fmla="*/ 1871969 h 4257439"/>
              <a:gd name="connsiteX54" fmla="*/ 4993260 w 5004044"/>
              <a:gd name="connsiteY54" fmla="*/ 1875137 h 4257439"/>
              <a:gd name="connsiteX55" fmla="*/ 4990437 w 5004044"/>
              <a:gd name="connsiteY55" fmla="*/ 1933934 h 4257439"/>
              <a:gd name="connsiteX56" fmla="*/ 4989378 w 5004044"/>
              <a:gd name="connsiteY56" fmla="*/ 1952477 h 4257439"/>
              <a:gd name="connsiteX57" fmla="*/ 4982628 w 5004044"/>
              <a:gd name="connsiteY57" fmla="*/ 1950690 h 4257439"/>
              <a:gd name="connsiteX58" fmla="*/ 4970479 w 5004044"/>
              <a:gd name="connsiteY58" fmla="*/ 1944168 h 4257439"/>
              <a:gd name="connsiteX59" fmla="*/ 4961645 w 5004044"/>
              <a:gd name="connsiteY59" fmla="*/ 1968944 h 4257439"/>
              <a:gd name="connsiteX60" fmla="*/ 4980262 w 5004044"/>
              <a:gd name="connsiteY60" fmla="*/ 2014997 h 4257439"/>
              <a:gd name="connsiteX61" fmla="*/ 4988607 w 5004044"/>
              <a:gd name="connsiteY61" fmla="*/ 1965973 h 4257439"/>
              <a:gd name="connsiteX62" fmla="*/ 4989378 w 5004044"/>
              <a:gd name="connsiteY62" fmla="*/ 1952477 h 4257439"/>
              <a:gd name="connsiteX63" fmla="*/ 4997257 w 5004044"/>
              <a:gd name="connsiteY63" fmla="*/ 1954563 h 4257439"/>
              <a:gd name="connsiteX64" fmla="*/ 4997217 w 5004044"/>
              <a:gd name="connsiteY64" fmla="*/ 1978557 h 4257439"/>
              <a:gd name="connsiteX65" fmla="*/ 4990810 w 5004044"/>
              <a:gd name="connsiteY65" fmla="*/ 2100744 h 4257439"/>
              <a:gd name="connsiteX66" fmla="*/ 4889713 w 5004044"/>
              <a:gd name="connsiteY66" fmla="*/ 2285583 h 4257439"/>
              <a:gd name="connsiteX67" fmla="*/ 4803440 w 5004044"/>
              <a:gd name="connsiteY67" fmla="*/ 2367231 h 4257439"/>
              <a:gd name="connsiteX68" fmla="*/ 4613356 w 5004044"/>
              <a:gd name="connsiteY68" fmla="*/ 2702512 h 4257439"/>
              <a:gd name="connsiteX69" fmla="*/ 4553563 w 5004044"/>
              <a:gd name="connsiteY69" fmla="*/ 2810797 h 4257439"/>
              <a:gd name="connsiteX70" fmla="*/ 4602347 w 5004044"/>
              <a:gd name="connsiteY70" fmla="*/ 2836976 h 4257439"/>
              <a:gd name="connsiteX71" fmla="*/ 4516285 w 5004044"/>
              <a:gd name="connsiteY71" fmla="*/ 2954642 h 4257439"/>
              <a:gd name="connsiteX72" fmla="*/ 4414507 w 5004044"/>
              <a:gd name="connsiteY72" fmla="*/ 3086467 h 4257439"/>
              <a:gd name="connsiteX73" fmla="*/ 2327617 w 5004044"/>
              <a:gd name="connsiteY73" fmla="*/ 4253752 h 4257439"/>
              <a:gd name="connsiteX74" fmla="*/ 1214971 w 5004044"/>
              <a:gd name="connsiteY74" fmla="*/ 4203137 h 4257439"/>
              <a:gd name="connsiteX75" fmla="*/ 894535 w 5004044"/>
              <a:gd name="connsiteY75" fmla="*/ 4109150 h 4257439"/>
              <a:gd name="connsiteX76" fmla="*/ 781596 w 5004044"/>
              <a:gd name="connsiteY76" fmla="*/ 3991505 h 4257439"/>
              <a:gd name="connsiteX77" fmla="*/ 742373 w 5004044"/>
              <a:gd name="connsiteY77" fmla="*/ 3959843 h 4257439"/>
              <a:gd name="connsiteX78" fmla="*/ 646723 w 5004044"/>
              <a:gd name="connsiteY78" fmla="*/ 3926438 h 4257439"/>
              <a:gd name="connsiteX79" fmla="*/ 478839 w 5004044"/>
              <a:gd name="connsiteY79" fmla="*/ 3847272 h 4257439"/>
              <a:gd name="connsiteX80" fmla="*/ 537744 w 5004044"/>
              <a:gd name="connsiteY80" fmla="*/ 3812205 h 4257439"/>
              <a:gd name="connsiteX81" fmla="*/ 712950 w 5004044"/>
              <a:gd name="connsiteY81" fmla="*/ 3847065 h 4257439"/>
              <a:gd name="connsiteX82" fmla="*/ 839053 w 5004044"/>
              <a:gd name="connsiteY82" fmla="*/ 3842201 h 4257439"/>
              <a:gd name="connsiteX83" fmla="*/ 657388 w 5004044"/>
              <a:gd name="connsiteY83" fmla="*/ 3759142 h 4257439"/>
              <a:gd name="connsiteX84" fmla="*/ 479902 w 5004044"/>
              <a:gd name="connsiteY84" fmla="*/ 3640872 h 4257439"/>
              <a:gd name="connsiteX85" fmla="*/ 612982 w 5004044"/>
              <a:gd name="connsiteY85" fmla="*/ 3646162 h 4257439"/>
              <a:gd name="connsiteX86" fmla="*/ 617779 w 5004044"/>
              <a:gd name="connsiteY86" fmla="*/ 3625073 h 4257439"/>
              <a:gd name="connsiteX87" fmla="*/ 495792 w 5004044"/>
              <a:gd name="connsiteY87" fmla="*/ 3468542 h 4257439"/>
              <a:gd name="connsiteX88" fmla="*/ 436221 w 5004044"/>
              <a:gd name="connsiteY88" fmla="*/ 3407261 h 4257439"/>
              <a:gd name="connsiteX89" fmla="*/ 172652 w 5004044"/>
              <a:gd name="connsiteY89" fmla="*/ 3237768 h 4257439"/>
              <a:gd name="connsiteX90" fmla="*/ 417805 w 5004044"/>
              <a:gd name="connsiteY90" fmla="*/ 3290959 h 4257439"/>
              <a:gd name="connsiteX91" fmla="*/ 159629 w 5004044"/>
              <a:gd name="connsiteY91" fmla="*/ 3126522 h 4257439"/>
              <a:gd name="connsiteX92" fmla="*/ 35515 w 5004044"/>
              <a:gd name="connsiteY92" fmla="*/ 3070942 h 4257439"/>
              <a:gd name="connsiteX93" fmla="*/ 3001 w 5004044"/>
              <a:gd name="connsiteY93" fmla="*/ 3030820 h 4257439"/>
              <a:gd name="connsiteX94" fmla="*/ 56337 w 5004044"/>
              <a:gd name="connsiteY94" fmla="*/ 3011602 h 4257439"/>
              <a:gd name="connsiteX95" fmla="*/ 221626 w 5004044"/>
              <a:gd name="connsiteY95" fmla="*/ 3000137 h 4257439"/>
              <a:gd name="connsiteX96" fmla="*/ 12079 w 5004044"/>
              <a:gd name="connsiteY96" fmla="*/ 2895750 h 4257439"/>
              <a:gd name="connsiteX97" fmla="*/ 165389 w 5004044"/>
              <a:gd name="connsiteY97" fmla="*/ 2890511 h 4257439"/>
              <a:gd name="connsiteX98" fmla="*/ 206743 w 5004044"/>
              <a:gd name="connsiteY98" fmla="*/ 2827546 h 4257439"/>
              <a:gd name="connsiteX99" fmla="*/ 273631 w 5004044"/>
              <a:gd name="connsiteY99" fmla="*/ 2725917 h 4257439"/>
              <a:gd name="connsiteX100" fmla="*/ 320364 w 5004044"/>
              <a:gd name="connsiteY100" fmla="*/ 2667696 h 4257439"/>
              <a:gd name="connsiteX101" fmla="*/ 334074 w 5004044"/>
              <a:gd name="connsiteY101" fmla="*/ 2507770 h 4257439"/>
              <a:gd name="connsiteX102" fmla="*/ 284207 w 5004044"/>
              <a:gd name="connsiteY102" fmla="*/ 2344516 h 4257439"/>
              <a:gd name="connsiteX103" fmla="*/ 166166 w 5004044"/>
              <a:gd name="connsiteY103" fmla="*/ 2278376 h 4257439"/>
              <a:gd name="connsiteX104" fmla="*/ 194891 w 5004044"/>
              <a:gd name="connsiteY104" fmla="*/ 2175576 h 4257439"/>
              <a:gd name="connsiteX105" fmla="*/ 440332 w 5004044"/>
              <a:gd name="connsiteY105" fmla="*/ 2191712 h 4257439"/>
              <a:gd name="connsiteX106" fmla="*/ 63051 w 5004044"/>
              <a:gd name="connsiteY106" fmla="*/ 1942979 h 4257439"/>
              <a:gd name="connsiteX107" fmla="*/ 123612 w 5004044"/>
              <a:gd name="connsiteY107" fmla="*/ 1920903 h 4257439"/>
              <a:gd name="connsiteX108" fmla="*/ 120386 w 5004044"/>
              <a:gd name="connsiteY108" fmla="*/ 1903128 h 4257439"/>
              <a:gd name="connsiteX109" fmla="*/ 119318 w 5004044"/>
              <a:gd name="connsiteY109" fmla="*/ 1791355 h 4257439"/>
              <a:gd name="connsiteX110" fmla="*/ 127081 w 5004044"/>
              <a:gd name="connsiteY110" fmla="*/ 1738431 h 4257439"/>
              <a:gd name="connsiteX111" fmla="*/ 108310 w 5004044"/>
              <a:gd name="connsiteY111" fmla="*/ 1682600 h 4257439"/>
              <a:gd name="connsiteX112" fmla="*/ 385468 w 5004044"/>
              <a:gd name="connsiteY112" fmla="*/ 1739315 h 4257439"/>
              <a:gd name="connsiteX113" fmla="*/ 599777 w 5004044"/>
              <a:gd name="connsiteY113" fmla="*/ 1722044 h 4257439"/>
              <a:gd name="connsiteX114" fmla="*/ 593006 w 5004044"/>
              <a:gd name="connsiteY114" fmla="*/ 1716597 h 4257439"/>
              <a:gd name="connsiteX115" fmla="*/ 485736 w 5004044"/>
              <a:gd name="connsiteY115" fmla="*/ 1591625 h 4257439"/>
              <a:gd name="connsiteX116" fmla="*/ 481534 w 5004044"/>
              <a:gd name="connsiteY116" fmla="*/ 1588888 h 4257439"/>
              <a:gd name="connsiteX117" fmla="*/ 461623 w 5004044"/>
              <a:gd name="connsiteY117" fmla="*/ 1569314 h 4257439"/>
              <a:gd name="connsiteX118" fmla="*/ 441172 w 5004044"/>
              <a:gd name="connsiteY118" fmla="*/ 1549836 h 4257439"/>
              <a:gd name="connsiteX119" fmla="*/ 438173 w 5004044"/>
              <a:gd name="connsiteY119" fmla="*/ 1549732 h 4257439"/>
              <a:gd name="connsiteX120" fmla="*/ 409482 w 5004044"/>
              <a:gd name="connsiteY120" fmla="*/ 1509886 h 4257439"/>
              <a:gd name="connsiteX121" fmla="*/ 401143 w 5004044"/>
              <a:gd name="connsiteY121" fmla="*/ 1480995 h 4257439"/>
              <a:gd name="connsiteX122" fmla="*/ 370772 w 5004044"/>
              <a:gd name="connsiteY122" fmla="*/ 1452514 h 4257439"/>
              <a:gd name="connsiteX123" fmla="*/ 339699 w 5004044"/>
              <a:gd name="connsiteY123" fmla="*/ 1426688 h 4257439"/>
              <a:gd name="connsiteX124" fmla="*/ 265593 w 5004044"/>
              <a:gd name="connsiteY124" fmla="*/ 1412885 h 4257439"/>
              <a:gd name="connsiteX125" fmla="*/ 215085 w 5004044"/>
              <a:gd name="connsiteY125" fmla="*/ 1372144 h 4257439"/>
              <a:gd name="connsiteX126" fmla="*/ 274865 w 5004044"/>
              <a:gd name="connsiteY126" fmla="*/ 1375825 h 4257439"/>
              <a:gd name="connsiteX127" fmla="*/ 219220 w 5004044"/>
              <a:gd name="connsiteY127" fmla="*/ 1329666 h 4257439"/>
              <a:gd name="connsiteX128" fmla="*/ 187322 w 5004044"/>
              <a:gd name="connsiteY128" fmla="*/ 1278682 h 4257439"/>
              <a:gd name="connsiteX129" fmla="*/ 189878 w 5004044"/>
              <a:gd name="connsiteY129" fmla="*/ 1262417 h 4257439"/>
              <a:gd name="connsiteX130" fmla="*/ 204036 w 5004044"/>
              <a:gd name="connsiteY130" fmla="*/ 1262449 h 4257439"/>
              <a:gd name="connsiteX131" fmla="*/ 256133 w 5004044"/>
              <a:gd name="connsiteY131" fmla="*/ 1295950 h 4257439"/>
              <a:gd name="connsiteX132" fmla="*/ 323760 w 5004044"/>
              <a:gd name="connsiteY132" fmla="*/ 1342208 h 4257439"/>
              <a:gd name="connsiteX133" fmla="*/ 219957 w 5004044"/>
              <a:gd name="connsiteY133" fmla="*/ 1252997 h 4257439"/>
              <a:gd name="connsiteX134" fmla="*/ 145267 w 5004044"/>
              <a:gd name="connsiteY134" fmla="*/ 1188376 h 4257439"/>
              <a:gd name="connsiteX135" fmla="*/ 127649 w 5004044"/>
              <a:gd name="connsiteY135" fmla="*/ 1140248 h 4257439"/>
              <a:gd name="connsiteX136" fmla="*/ 133301 w 5004044"/>
              <a:gd name="connsiteY136" fmla="*/ 1126283 h 4257439"/>
              <a:gd name="connsiteX137" fmla="*/ 144665 w 5004044"/>
              <a:gd name="connsiteY137" fmla="*/ 1130919 h 4257439"/>
              <a:gd name="connsiteX138" fmla="*/ 154924 w 5004044"/>
              <a:gd name="connsiteY138" fmla="*/ 1141443 h 4257439"/>
              <a:gd name="connsiteX139" fmla="*/ 263706 w 5004044"/>
              <a:gd name="connsiteY139" fmla="*/ 1219972 h 4257439"/>
              <a:gd name="connsiteX140" fmla="*/ 423231 w 5004044"/>
              <a:gd name="connsiteY140" fmla="*/ 1325916 h 4257439"/>
              <a:gd name="connsiteX141" fmla="*/ 486543 w 5004044"/>
              <a:gd name="connsiteY141" fmla="*/ 1341940 h 4257439"/>
              <a:gd name="connsiteX142" fmla="*/ 305459 w 5004044"/>
              <a:gd name="connsiteY142" fmla="*/ 1191095 h 4257439"/>
              <a:gd name="connsiteX143" fmla="*/ 165967 w 5004044"/>
              <a:gd name="connsiteY143" fmla="*/ 995271 h 4257439"/>
              <a:gd name="connsiteX144" fmla="*/ 148803 w 5004044"/>
              <a:gd name="connsiteY144" fmla="*/ 982487 h 4257439"/>
              <a:gd name="connsiteX145" fmla="*/ 142975 w 5004044"/>
              <a:gd name="connsiteY145" fmla="*/ 973711 h 4257439"/>
              <a:gd name="connsiteX146" fmla="*/ 107228 w 5004044"/>
              <a:gd name="connsiteY146" fmla="*/ 903165 h 4257439"/>
              <a:gd name="connsiteX147" fmla="*/ 103961 w 5004044"/>
              <a:gd name="connsiteY147" fmla="*/ 884449 h 4257439"/>
              <a:gd name="connsiteX148" fmla="*/ 105398 w 5004044"/>
              <a:gd name="connsiteY148" fmla="*/ 848773 h 4257439"/>
              <a:gd name="connsiteX149" fmla="*/ 96106 w 5004044"/>
              <a:gd name="connsiteY149" fmla="*/ 829222 h 4257439"/>
              <a:gd name="connsiteX150" fmla="*/ 95233 w 5004044"/>
              <a:gd name="connsiteY150" fmla="*/ 815459 h 4257439"/>
              <a:gd name="connsiteX151" fmla="*/ 108754 w 5004044"/>
              <a:gd name="connsiteY151" fmla="*/ 813390 h 4257439"/>
              <a:gd name="connsiteX152" fmla="*/ 149184 w 5004044"/>
              <a:gd name="connsiteY152" fmla="*/ 854012 h 4257439"/>
              <a:gd name="connsiteX153" fmla="*/ 169922 w 5004044"/>
              <a:gd name="connsiteY153" fmla="*/ 855094 h 4257439"/>
              <a:gd name="connsiteX154" fmla="*/ 194734 w 5004044"/>
              <a:gd name="connsiteY154" fmla="*/ 849766 h 4257439"/>
              <a:gd name="connsiteX155" fmla="*/ 204833 w 5004044"/>
              <a:gd name="connsiteY155" fmla="*/ 862849 h 4257439"/>
              <a:gd name="connsiteX156" fmla="*/ 262674 w 5004044"/>
              <a:gd name="connsiteY156" fmla="*/ 921903 h 4257439"/>
              <a:gd name="connsiteX157" fmla="*/ 302202 w 5004044"/>
              <a:gd name="connsiteY157" fmla="*/ 923150 h 4257439"/>
              <a:gd name="connsiteX158" fmla="*/ 270912 w 5004044"/>
              <a:gd name="connsiteY158" fmla="*/ 917286 h 4257439"/>
              <a:gd name="connsiteX159" fmla="*/ 262498 w 5004044"/>
              <a:gd name="connsiteY159" fmla="*/ 899162 h 4257439"/>
              <a:gd name="connsiteX160" fmla="*/ 261759 w 5004044"/>
              <a:gd name="connsiteY160" fmla="*/ 882214 h 4257439"/>
              <a:gd name="connsiteX161" fmla="*/ 216117 w 5004044"/>
              <a:gd name="connsiteY161" fmla="*/ 846941 h 4257439"/>
              <a:gd name="connsiteX162" fmla="*/ 211969 w 5004044"/>
              <a:gd name="connsiteY162" fmla="*/ 845458 h 4257439"/>
              <a:gd name="connsiteX163" fmla="*/ 202383 w 5004044"/>
              <a:gd name="connsiteY163" fmla="*/ 831653 h 4257439"/>
              <a:gd name="connsiteX164" fmla="*/ 217302 w 5004044"/>
              <a:gd name="connsiteY164" fmla="*/ 817950 h 4257439"/>
              <a:gd name="connsiteX165" fmla="*/ 258185 w 5004044"/>
              <a:gd name="connsiteY165" fmla="*/ 825283 h 4257439"/>
              <a:gd name="connsiteX166" fmla="*/ 339019 w 5004044"/>
              <a:gd name="connsiteY166" fmla="*/ 887237 h 4257439"/>
              <a:gd name="connsiteX167" fmla="*/ 455541 w 5004044"/>
              <a:gd name="connsiteY167" fmla="*/ 987171 h 4257439"/>
              <a:gd name="connsiteX168" fmla="*/ 839737 w 5004044"/>
              <a:gd name="connsiteY168" fmla="*/ 1232154 h 4257439"/>
              <a:gd name="connsiteX169" fmla="*/ 987251 w 5004044"/>
              <a:gd name="connsiteY169" fmla="*/ 1312386 h 4257439"/>
              <a:gd name="connsiteX170" fmla="*/ 987828 w 5004044"/>
              <a:gd name="connsiteY170" fmla="*/ 1306906 h 4257439"/>
              <a:gd name="connsiteX171" fmla="*/ 987609 w 5004044"/>
              <a:gd name="connsiteY171" fmla="*/ 1301885 h 4257439"/>
              <a:gd name="connsiteX172" fmla="*/ 883773 w 5004044"/>
              <a:gd name="connsiteY172" fmla="*/ 1249366 h 4257439"/>
              <a:gd name="connsiteX173" fmla="*/ 658689 w 5004044"/>
              <a:gd name="connsiteY173" fmla="*/ 1075926 h 4257439"/>
              <a:gd name="connsiteX174" fmla="*/ 639221 w 5004044"/>
              <a:gd name="connsiteY174" fmla="*/ 1072721 h 4257439"/>
              <a:gd name="connsiteX175" fmla="*/ 607837 w 5004044"/>
              <a:gd name="connsiteY175" fmla="*/ 1046001 h 4257439"/>
              <a:gd name="connsiteX176" fmla="*/ 604057 w 5004044"/>
              <a:gd name="connsiteY176" fmla="*/ 1028006 h 4257439"/>
              <a:gd name="connsiteX177" fmla="*/ 535068 w 5004044"/>
              <a:gd name="connsiteY177" fmla="*/ 963012 h 4257439"/>
              <a:gd name="connsiteX178" fmla="*/ 398492 w 5004044"/>
              <a:gd name="connsiteY178" fmla="*/ 852702 h 4257439"/>
              <a:gd name="connsiteX179" fmla="*/ 370407 w 5004044"/>
              <a:gd name="connsiteY179" fmla="*/ 808003 h 4257439"/>
              <a:gd name="connsiteX180" fmla="*/ 373637 w 5004044"/>
              <a:gd name="connsiteY180" fmla="*/ 788457 h 4257439"/>
              <a:gd name="connsiteX181" fmla="*/ 388957 w 5004044"/>
              <a:gd name="connsiteY181" fmla="*/ 790181 h 4257439"/>
              <a:gd name="connsiteX182" fmla="*/ 445569 w 5004044"/>
              <a:gd name="connsiteY182" fmla="*/ 827313 h 4257439"/>
              <a:gd name="connsiteX183" fmla="*/ 503344 w 5004044"/>
              <a:gd name="connsiteY183" fmla="*/ 866138 h 4257439"/>
              <a:gd name="connsiteX184" fmla="*/ 497988 w 5004044"/>
              <a:gd name="connsiteY184" fmla="*/ 855698 h 4257439"/>
              <a:gd name="connsiteX185" fmla="*/ 395068 w 5004044"/>
              <a:gd name="connsiteY185" fmla="*/ 774238 h 4257439"/>
              <a:gd name="connsiteX186" fmla="*/ 321225 w 5004044"/>
              <a:gd name="connsiteY186" fmla="*/ 704090 h 4257439"/>
              <a:gd name="connsiteX187" fmla="*/ 310772 w 5004044"/>
              <a:gd name="connsiteY187" fmla="*/ 664187 h 4257439"/>
              <a:gd name="connsiteX188" fmla="*/ 316776 w 5004044"/>
              <a:gd name="connsiteY188" fmla="*/ 652057 h 4257439"/>
              <a:gd name="connsiteX189" fmla="*/ 326167 w 5004044"/>
              <a:gd name="connsiteY189" fmla="*/ 655144 h 4257439"/>
              <a:gd name="connsiteX190" fmla="*/ 339819 w 5004044"/>
              <a:gd name="connsiteY190" fmla="*/ 668549 h 4257439"/>
              <a:gd name="connsiteX191" fmla="*/ 435653 w 5004044"/>
              <a:gd name="connsiteY191" fmla="*/ 737342 h 4257439"/>
              <a:gd name="connsiteX192" fmla="*/ 594518 w 5004044"/>
              <a:gd name="connsiteY192" fmla="*/ 846882 h 4257439"/>
              <a:gd name="connsiteX193" fmla="*/ 665142 w 5004044"/>
              <a:gd name="connsiteY193" fmla="*/ 868257 h 4257439"/>
              <a:gd name="connsiteX194" fmla="*/ 660802 w 5004044"/>
              <a:gd name="connsiteY194" fmla="*/ 862382 h 4257439"/>
              <a:gd name="connsiteX195" fmla="*/ 499505 w 5004044"/>
              <a:gd name="connsiteY195" fmla="*/ 728286 h 4257439"/>
              <a:gd name="connsiteX196" fmla="*/ 345927 w 5004044"/>
              <a:gd name="connsiteY196" fmla="*/ 515339 h 4257439"/>
              <a:gd name="connsiteX197" fmla="*/ 338588 w 5004044"/>
              <a:gd name="connsiteY197" fmla="*/ 509361 h 4257439"/>
              <a:gd name="connsiteX198" fmla="*/ 327339 w 5004044"/>
              <a:gd name="connsiteY198" fmla="*/ 494900 h 4257439"/>
              <a:gd name="connsiteX199" fmla="*/ 303055 w 5004044"/>
              <a:gd name="connsiteY199" fmla="*/ 437512 h 4257439"/>
              <a:gd name="connsiteX200" fmla="*/ 292117 w 5004044"/>
              <a:gd name="connsiteY200" fmla="*/ 398959 h 4257439"/>
              <a:gd name="connsiteX201" fmla="*/ 292417 w 5004044"/>
              <a:gd name="connsiteY201" fmla="*/ 380879 h 4257439"/>
              <a:gd name="connsiteX202" fmla="*/ 280259 w 5004044"/>
              <a:gd name="connsiteY202" fmla="*/ 358039 h 4257439"/>
              <a:gd name="connsiteX203" fmla="*/ 277426 w 5004044"/>
              <a:gd name="connsiteY203" fmla="*/ 343041 h 4257439"/>
              <a:gd name="connsiteX204" fmla="*/ 292014 w 5004044"/>
              <a:gd name="connsiteY204" fmla="*/ 340466 h 4257439"/>
              <a:gd name="connsiteX205" fmla="*/ 333039 w 5004044"/>
              <a:gd name="connsiteY205" fmla="*/ 382248 h 4257439"/>
              <a:gd name="connsiteX206" fmla="*/ 352439 w 5004044"/>
              <a:gd name="connsiteY206" fmla="*/ 383884 h 4257439"/>
              <a:gd name="connsiteX207" fmla="*/ 381981 w 5004044"/>
              <a:gd name="connsiteY207" fmla="*/ 380883 h 4257439"/>
              <a:gd name="connsiteX208" fmla="*/ 402615 w 5004044"/>
              <a:gd name="connsiteY208" fmla="*/ 410767 h 4257439"/>
              <a:gd name="connsiteX209" fmla="*/ 488827 w 5004044"/>
              <a:gd name="connsiteY209" fmla="*/ 452479 h 4257439"/>
              <a:gd name="connsiteX210" fmla="*/ 453360 w 5004044"/>
              <a:gd name="connsiteY210" fmla="*/ 444507 h 4257439"/>
              <a:gd name="connsiteX211" fmla="*/ 444814 w 5004044"/>
              <a:gd name="connsiteY211" fmla="*/ 429568 h 4257439"/>
              <a:gd name="connsiteX212" fmla="*/ 442720 w 5004044"/>
              <a:gd name="connsiteY212" fmla="*/ 406534 h 4257439"/>
              <a:gd name="connsiteX213" fmla="*/ 399647 w 5004044"/>
              <a:gd name="connsiteY213" fmla="*/ 373970 h 4257439"/>
              <a:gd name="connsiteX214" fmla="*/ 390458 w 5004044"/>
              <a:gd name="connsiteY214" fmla="*/ 369266 h 4257439"/>
              <a:gd name="connsiteX215" fmla="*/ 384776 w 5004044"/>
              <a:gd name="connsiteY215" fmla="*/ 357618 h 4257439"/>
              <a:gd name="connsiteX216" fmla="*/ 395456 w 5004044"/>
              <a:gd name="connsiteY216" fmla="*/ 346561 h 4257439"/>
              <a:gd name="connsiteX217" fmla="*/ 409490 w 5004044"/>
              <a:gd name="connsiteY217" fmla="*/ 343767 h 4257439"/>
              <a:gd name="connsiteX218" fmla="*/ 459406 w 5004044"/>
              <a:gd name="connsiteY218" fmla="*/ 364686 h 4257439"/>
              <a:gd name="connsiteX219" fmla="*/ 603593 w 5004044"/>
              <a:gd name="connsiteY219" fmla="*/ 487253 h 4257439"/>
              <a:gd name="connsiteX220" fmla="*/ 758457 w 5004044"/>
              <a:gd name="connsiteY220" fmla="*/ 592438 h 4257439"/>
              <a:gd name="connsiteX221" fmla="*/ 1126835 w 5004044"/>
              <a:gd name="connsiteY221" fmla="*/ 818073 h 4257439"/>
              <a:gd name="connsiteX222" fmla="*/ 1748686 w 5004044"/>
              <a:gd name="connsiteY222" fmla="*/ 913256 h 4257439"/>
              <a:gd name="connsiteX223" fmla="*/ 2345605 w 5004044"/>
              <a:gd name="connsiteY223" fmla="*/ 842682 h 4257439"/>
              <a:gd name="connsiteX224" fmla="*/ 2430665 w 5004044"/>
              <a:gd name="connsiteY224" fmla="*/ 833044 h 4257439"/>
              <a:gd name="connsiteX225" fmla="*/ 3874549 w 5004044"/>
              <a:gd name="connsiteY225" fmla="*/ 345713 h 4257439"/>
              <a:gd name="connsiteX226" fmla="*/ 4079914 w 5004044"/>
              <a:gd name="connsiteY226" fmla="*/ 235770 h 4257439"/>
              <a:gd name="connsiteX227" fmla="*/ 4115814 w 5004044"/>
              <a:gd name="connsiteY227" fmla="*/ 249002 h 4257439"/>
              <a:gd name="connsiteX228" fmla="*/ 4129591 w 5004044"/>
              <a:gd name="connsiteY228" fmla="*/ 251735 h 4257439"/>
              <a:gd name="connsiteX229" fmla="*/ 4131313 w 5004044"/>
              <a:gd name="connsiteY229" fmla="*/ 253264 h 4257439"/>
              <a:gd name="connsiteX230" fmla="*/ 4132779 w 5004044"/>
              <a:gd name="connsiteY230" fmla="*/ 252368 h 4257439"/>
              <a:gd name="connsiteX231" fmla="*/ 4129591 w 5004044"/>
              <a:gd name="connsiteY231" fmla="*/ 251735 h 4257439"/>
              <a:gd name="connsiteX232" fmla="*/ 4126781 w 5004044"/>
              <a:gd name="connsiteY232" fmla="*/ 249241 h 4257439"/>
              <a:gd name="connsiteX233" fmla="*/ 4126159 w 5004044"/>
              <a:gd name="connsiteY233" fmla="*/ 241207 h 4257439"/>
              <a:gd name="connsiteX234" fmla="*/ 4145347 w 5004044"/>
              <a:gd name="connsiteY234" fmla="*/ 206824 h 4257439"/>
              <a:gd name="connsiteX235" fmla="*/ 4183377 w 5004044"/>
              <a:gd name="connsiteY235" fmla="*/ 186195 h 4257439"/>
              <a:gd name="connsiteX236" fmla="*/ 4203065 w 5004044"/>
              <a:gd name="connsiteY236" fmla="*/ 194422 h 4257439"/>
              <a:gd name="connsiteX237" fmla="*/ 4228763 w 5004044"/>
              <a:gd name="connsiteY237" fmla="*/ 203170 h 4257439"/>
              <a:gd name="connsiteX238" fmla="*/ 4343373 w 5004044"/>
              <a:gd name="connsiteY238" fmla="*/ 90903 h 4257439"/>
              <a:gd name="connsiteX239" fmla="*/ 4421541 w 5004044"/>
              <a:gd name="connsiteY239" fmla="*/ 10686 h 4257439"/>
              <a:gd name="connsiteX240" fmla="*/ 4437179 w 5004044"/>
              <a:gd name="connsiteY240" fmla="*/ 969 h 4257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004044" h="4257439">
                <a:moveTo>
                  <a:pt x="4996703" y="1884419"/>
                </a:moveTo>
                <a:lnTo>
                  <a:pt x="4999558" y="1895448"/>
                </a:lnTo>
                <a:cubicBezTo>
                  <a:pt x="5005407" y="1925309"/>
                  <a:pt x="5005885" y="1948588"/>
                  <a:pt x="4998919" y="1955002"/>
                </a:cubicBezTo>
                <a:lnTo>
                  <a:pt x="4997257" y="1954563"/>
                </a:lnTo>
                <a:lnTo>
                  <a:pt x="4997288" y="1935420"/>
                </a:lnTo>
                <a:cubicBezTo>
                  <a:pt x="4997241" y="1921584"/>
                  <a:pt x="4997129" y="1908567"/>
                  <a:pt x="4996971" y="1897199"/>
                </a:cubicBezTo>
                <a:close/>
                <a:moveTo>
                  <a:pt x="4995619" y="1855413"/>
                </a:moveTo>
                <a:cubicBezTo>
                  <a:pt x="4995887" y="1856868"/>
                  <a:pt x="4996145" y="1861630"/>
                  <a:pt x="4996377" y="1868871"/>
                </a:cubicBezTo>
                <a:lnTo>
                  <a:pt x="4996703" y="1884419"/>
                </a:lnTo>
                <a:lnTo>
                  <a:pt x="4993479" y="1871969"/>
                </a:lnTo>
                <a:lnTo>
                  <a:pt x="4994448" y="1857988"/>
                </a:lnTo>
                <a:cubicBezTo>
                  <a:pt x="4994836" y="1854434"/>
                  <a:pt x="4995221" y="1853309"/>
                  <a:pt x="4995619" y="1855413"/>
                </a:cubicBezTo>
                <a:close/>
                <a:moveTo>
                  <a:pt x="561880" y="1402651"/>
                </a:moveTo>
                <a:cubicBezTo>
                  <a:pt x="561124" y="1404050"/>
                  <a:pt x="560098" y="1405494"/>
                  <a:pt x="559343" y="1406893"/>
                </a:cubicBezTo>
                <a:cubicBezTo>
                  <a:pt x="564992" y="1411590"/>
                  <a:pt x="570885" y="1415610"/>
                  <a:pt x="576521" y="1419992"/>
                </a:cubicBezTo>
                <a:cubicBezTo>
                  <a:pt x="583100" y="1421044"/>
                  <a:pt x="589950" y="1422050"/>
                  <a:pt x="596259" y="1423150"/>
                </a:cubicBezTo>
                <a:cubicBezTo>
                  <a:pt x="584800" y="1416317"/>
                  <a:pt x="573340" y="1409483"/>
                  <a:pt x="561880" y="1402651"/>
                </a:cubicBezTo>
                <a:close/>
                <a:moveTo>
                  <a:pt x="741490" y="927208"/>
                </a:moveTo>
                <a:cubicBezTo>
                  <a:pt x="799034" y="985684"/>
                  <a:pt x="870087" y="1023113"/>
                  <a:pt x="944973" y="1054807"/>
                </a:cubicBezTo>
                <a:cubicBezTo>
                  <a:pt x="945998" y="1053361"/>
                  <a:pt x="946754" y="1051963"/>
                  <a:pt x="947781" y="1050516"/>
                </a:cubicBezTo>
                <a:cubicBezTo>
                  <a:pt x="879021" y="1009518"/>
                  <a:pt x="810249" y="968207"/>
                  <a:pt x="741490" y="927208"/>
                </a:cubicBezTo>
                <a:close/>
                <a:moveTo>
                  <a:pt x="4437179" y="969"/>
                </a:moveTo>
                <a:cubicBezTo>
                  <a:pt x="4443841" y="3904"/>
                  <a:pt x="4445992" y="9534"/>
                  <a:pt x="4444201" y="18389"/>
                </a:cubicBezTo>
                <a:cubicBezTo>
                  <a:pt x="4441695" y="29585"/>
                  <a:pt x="4436433" y="40002"/>
                  <a:pt x="4430319" y="49621"/>
                </a:cubicBezTo>
                <a:cubicBezTo>
                  <a:pt x="4401802" y="94822"/>
                  <a:pt x="4415372" y="106342"/>
                  <a:pt x="4455614" y="105249"/>
                </a:cubicBezTo>
                <a:cubicBezTo>
                  <a:pt x="4491507" y="104290"/>
                  <a:pt x="4527369" y="96378"/>
                  <a:pt x="4563529" y="89046"/>
                </a:cubicBezTo>
                <a:cubicBezTo>
                  <a:pt x="4581331" y="85271"/>
                  <a:pt x="4582237" y="87326"/>
                  <a:pt x="4575967" y="105828"/>
                </a:cubicBezTo>
                <a:cubicBezTo>
                  <a:pt x="4565867" y="136392"/>
                  <a:pt x="4565181" y="164346"/>
                  <a:pt x="4581177" y="187773"/>
                </a:cubicBezTo>
                <a:cubicBezTo>
                  <a:pt x="4584949" y="193117"/>
                  <a:pt x="4587668" y="199279"/>
                  <a:pt x="4586660" y="207364"/>
                </a:cubicBezTo>
                <a:cubicBezTo>
                  <a:pt x="4582114" y="240426"/>
                  <a:pt x="4591735" y="267509"/>
                  <a:pt x="4601641" y="294858"/>
                </a:cubicBezTo>
                <a:cubicBezTo>
                  <a:pt x="4618339" y="340618"/>
                  <a:pt x="4639505" y="382741"/>
                  <a:pt x="4662523" y="423590"/>
                </a:cubicBezTo>
                <a:cubicBezTo>
                  <a:pt x="4678751" y="452354"/>
                  <a:pt x="4689013" y="487863"/>
                  <a:pt x="4724560" y="497719"/>
                </a:cubicBezTo>
                <a:cubicBezTo>
                  <a:pt x="4733099" y="500006"/>
                  <a:pt x="4735915" y="508366"/>
                  <a:pt x="4732841" y="519029"/>
                </a:cubicBezTo>
                <a:cubicBezTo>
                  <a:pt x="4722677" y="554348"/>
                  <a:pt x="4730947" y="581670"/>
                  <a:pt x="4749643" y="604622"/>
                </a:cubicBezTo>
                <a:cubicBezTo>
                  <a:pt x="4756255" y="612626"/>
                  <a:pt x="4753773" y="618125"/>
                  <a:pt x="4744753" y="623512"/>
                </a:cubicBezTo>
                <a:cubicBezTo>
                  <a:pt x="4734394" y="629453"/>
                  <a:pt x="4726335" y="638149"/>
                  <a:pt x="4720006" y="649070"/>
                </a:cubicBezTo>
                <a:cubicBezTo>
                  <a:pt x="4709614" y="666719"/>
                  <a:pt x="4704721" y="685611"/>
                  <a:pt x="4700653" y="704672"/>
                </a:cubicBezTo>
                <a:cubicBezTo>
                  <a:pt x="4694336" y="734569"/>
                  <a:pt x="4686883" y="763401"/>
                  <a:pt x="4662297" y="786401"/>
                </a:cubicBezTo>
                <a:cubicBezTo>
                  <a:pt x="4654979" y="793386"/>
                  <a:pt x="4649109" y="802330"/>
                  <a:pt x="4642954" y="811006"/>
                </a:cubicBezTo>
                <a:cubicBezTo>
                  <a:pt x="4644917" y="818566"/>
                  <a:pt x="4649771" y="823719"/>
                  <a:pt x="4658781" y="824342"/>
                </a:cubicBezTo>
                <a:cubicBezTo>
                  <a:pt x="4716129" y="828453"/>
                  <a:pt x="4713587" y="870017"/>
                  <a:pt x="4713981" y="916441"/>
                </a:cubicBezTo>
                <a:cubicBezTo>
                  <a:pt x="4714583" y="973897"/>
                  <a:pt x="4682235" y="1006173"/>
                  <a:pt x="4642145" y="1035706"/>
                </a:cubicBezTo>
                <a:cubicBezTo>
                  <a:pt x="4628425" y="1045718"/>
                  <a:pt x="4608421" y="1048933"/>
                  <a:pt x="4604059" y="1073741"/>
                </a:cubicBezTo>
                <a:cubicBezTo>
                  <a:pt x="4628007" y="1092285"/>
                  <a:pt x="4655309" y="1069123"/>
                  <a:pt x="4680437" y="1071013"/>
                </a:cubicBezTo>
                <a:cubicBezTo>
                  <a:pt x="4701201" y="1072723"/>
                  <a:pt x="4734847" y="1063938"/>
                  <a:pt x="4708843" y="1110593"/>
                </a:cubicBezTo>
                <a:cubicBezTo>
                  <a:pt x="4701273" y="1124265"/>
                  <a:pt x="4711111" y="1131384"/>
                  <a:pt x="4721433" y="1130828"/>
                </a:cubicBezTo>
                <a:cubicBezTo>
                  <a:pt x="4805036" y="1125241"/>
                  <a:pt x="4770374" y="1216755"/>
                  <a:pt x="4799050" y="1256288"/>
                </a:cubicBezTo>
                <a:cubicBezTo>
                  <a:pt x="4807135" y="1266880"/>
                  <a:pt x="4800233" y="1289605"/>
                  <a:pt x="4788849" y="1296992"/>
                </a:cubicBezTo>
                <a:cubicBezTo>
                  <a:pt x="4716605" y="1344534"/>
                  <a:pt x="4710171" y="1427902"/>
                  <a:pt x="4677593" y="1504814"/>
                </a:cubicBezTo>
                <a:cubicBezTo>
                  <a:pt x="4717444" y="1525929"/>
                  <a:pt x="4764171" y="1523690"/>
                  <a:pt x="4806838" y="1534504"/>
                </a:cubicBezTo>
                <a:cubicBezTo>
                  <a:pt x="4851155" y="1545658"/>
                  <a:pt x="4851771" y="1559782"/>
                  <a:pt x="4818253" y="1621364"/>
                </a:cubicBezTo>
                <a:cubicBezTo>
                  <a:pt x="4912245" y="1616790"/>
                  <a:pt x="4912245" y="1616790"/>
                  <a:pt x="4887405" y="1708784"/>
                </a:cubicBezTo>
                <a:cubicBezTo>
                  <a:pt x="4926883" y="1705769"/>
                  <a:pt x="4965617" y="1779266"/>
                  <a:pt x="4987017" y="1847008"/>
                </a:cubicBezTo>
                <a:lnTo>
                  <a:pt x="4993479" y="1871969"/>
                </a:lnTo>
                <a:lnTo>
                  <a:pt x="4993260" y="1875137"/>
                </a:lnTo>
                <a:cubicBezTo>
                  <a:pt x="4992440" y="1890359"/>
                  <a:pt x="4991543" y="1912093"/>
                  <a:pt x="4990437" y="1933934"/>
                </a:cubicBezTo>
                <a:lnTo>
                  <a:pt x="4989378" y="1952477"/>
                </a:lnTo>
                <a:lnTo>
                  <a:pt x="4982628" y="1950690"/>
                </a:lnTo>
                <a:cubicBezTo>
                  <a:pt x="4977177" y="1945881"/>
                  <a:pt x="4973287" y="1944057"/>
                  <a:pt x="4970479" y="1944168"/>
                </a:cubicBezTo>
                <a:cubicBezTo>
                  <a:pt x="4962059" y="1944498"/>
                  <a:pt x="4963394" y="1962230"/>
                  <a:pt x="4961645" y="1968944"/>
                </a:cubicBezTo>
                <a:cubicBezTo>
                  <a:pt x="4955769" y="1990222"/>
                  <a:pt x="4970405" y="2001239"/>
                  <a:pt x="4980262" y="2014997"/>
                </a:cubicBezTo>
                <a:cubicBezTo>
                  <a:pt x="4983953" y="2020039"/>
                  <a:pt x="4986587" y="1996490"/>
                  <a:pt x="4988607" y="1965973"/>
                </a:cubicBezTo>
                <a:lnTo>
                  <a:pt x="4989378" y="1952477"/>
                </a:lnTo>
                <a:lnTo>
                  <a:pt x="4997257" y="1954563"/>
                </a:lnTo>
                <a:lnTo>
                  <a:pt x="4997217" y="1978557"/>
                </a:lnTo>
                <a:cubicBezTo>
                  <a:pt x="4996813" y="2037141"/>
                  <a:pt x="4995076" y="2095563"/>
                  <a:pt x="4990810" y="2100744"/>
                </a:cubicBezTo>
                <a:cubicBezTo>
                  <a:pt x="4945575" y="2155854"/>
                  <a:pt x="4978545" y="2256304"/>
                  <a:pt x="4889713" y="2285583"/>
                </a:cubicBezTo>
                <a:cubicBezTo>
                  <a:pt x="4849735" y="2298967"/>
                  <a:pt x="4831955" y="2340690"/>
                  <a:pt x="4803440" y="2367231"/>
                </a:cubicBezTo>
                <a:cubicBezTo>
                  <a:pt x="4704002" y="2459108"/>
                  <a:pt x="4639535" y="2566320"/>
                  <a:pt x="4613356" y="2702512"/>
                </a:cubicBezTo>
                <a:cubicBezTo>
                  <a:pt x="4606017" y="2740180"/>
                  <a:pt x="4573792" y="2775282"/>
                  <a:pt x="4553563" y="2810797"/>
                </a:cubicBezTo>
                <a:cubicBezTo>
                  <a:pt x="4565127" y="2832476"/>
                  <a:pt x="4619667" y="2772245"/>
                  <a:pt x="4602347" y="2836976"/>
                </a:cubicBezTo>
                <a:cubicBezTo>
                  <a:pt x="4589232" y="2885784"/>
                  <a:pt x="4551577" y="2921212"/>
                  <a:pt x="4516285" y="2954642"/>
                </a:cubicBezTo>
                <a:cubicBezTo>
                  <a:pt x="4475753" y="2992790"/>
                  <a:pt x="4430641" y="3025740"/>
                  <a:pt x="4414507" y="3086467"/>
                </a:cubicBezTo>
                <a:cubicBezTo>
                  <a:pt x="4410989" y="3099423"/>
                  <a:pt x="3564181" y="4149656"/>
                  <a:pt x="2327617" y="4253752"/>
                </a:cubicBezTo>
                <a:cubicBezTo>
                  <a:pt x="2125545" y="4270760"/>
                  <a:pt x="1322624" y="4224619"/>
                  <a:pt x="1214971" y="4203137"/>
                </a:cubicBezTo>
                <a:cubicBezTo>
                  <a:pt x="1104292" y="4180925"/>
                  <a:pt x="1007789" y="4121736"/>
                  <a:pt x="894535" y="4109150"/>
                </a:cubicBezTo>
                <a:cubicBezTo>
                  <a:pt x="834632" y="4102646"/>
                  <a:pt x="776274" y="4081635"/>
                  <a:pt x="781596" y="3991505"/>
                </a:cubicBezTo>
                <a:cubicBezTo>
                  <a:pt x="783201" y="3965920"/>
                  <a:pt x="766642" y="3948284"/>
                  <a:pt x="742373" y="3959843"/>
                </a:cubicBezTo>
                <a:cubicBezTo>
                  <a:pt x="696510" y="3981854"/>
                  <a:pt x="673849" y="3949166"/>
                  <a:pt x="646723" y="3926438"/>
                </a:cubicBezTo>
                <a:cubicBezTo>
                  <a:pt x="598687" y="3886210"/>
                  <a:pt x="552406" y="3842509"/>
                  <a:pt x="478839" y="3847272"/>
                </a:cubicBezTo>
                <a:cubicBezTo>
                  <a:pt x="491215" y="3806501"/>
                  <a:pt x="515519" y="3808222"/>
                  <a:pt x="537744" y="3812205"/>
                </a:cubicBezTo>
                <a:cubicBezTo>
                  <a:pt x="596474" y="3823029"/>
                  <a:pt x="654233" y="3836554"/>
                  <a:pt x="712950" y="3847065"/>
                </a:cubicBezTo>
                <a:cubicBezTo>
                  <a:pt x="751090" y="3853931"/>
                  <a:pt x="789463" y="3866135"/>
                  <a:pt x="839053" y="3842201"/>
                </a:cubicBezTo>
                <a:cubicBezTo>
                  <a:pt x="792472" y="3772935"/>
                  <a:pt x="718132" y="3772458"/>
                  <a:pt x="657388" y="3759142"/>
                </a:cubicBezTo>
                <a:cubicBezTo>
                  <a:pt x="581525" y="3742486"/>
                  <a:pt x="535038" y="3694078"/>
                  <a:pt x="479902" y="3640872"/>
                </a:cubicBezTo>
                <a:cubicBezTo>
                  <a:pt x="534356" y="3616078"/>
                  <a:pt x="570138" y="3656255"/>
                  <a:pt x="612982" y="3646162"/>
                </a:cubicBezTo>
                <a:cubicBezTo>
                  <a:pt x="615057" y="3637572"/>
                  <a:pt x="618333" y="3625291"/>
                  <a:pt x="617779" y="3625073"/>
                </a:cubicBezTo>
                <a:cubicBezTo>
                  <a:pt x="545776" y="3603308"/>
                  <a:pt x="510266" y="3544423"/>
                  <a:pt x="495792" y="3468542"/>
                </a:cubicBezTo>
                <a:cubicBezTo>
                  <a:pt x="488366" y="3429369"/>
                  <a:pt x="462153" y="3421345"/>
                  <a:pt x="436221" y="3407261"/>
                </a:cubicBezTo>
                <a:cubicBezTo>
                  <a:pt x="345019" y="3357258"/>
                  <a:pt x="249255" y="3315018"/>
                  <a:pt x="172652" y="3237768"/>
                </a:cubicBezTo>
                <a:cubicBezTo>
                  <a:pt x="256919" y="3234912"/>
                  <a:pt x="326749" y="3281731"/>
                  <a:pt x="417805" y="3290959"/>
                </a:cubicBezTo>
                <a:cubicBezTo>
                  <a:pt x="341913" y="3205043"/>
                  <a:pt x="246803" y="3171544"/>
                  <a:pt x="159629" y="3126522"/>
                </a:cubicBezTo>
                <a:cubicBezTo>
                  <a:pt x="119806" y="3106035"/>
                  <a:pt x="82625" y="3077492"/>
                  <a:pt x="35515" y="3070942"/>
                </a:cubicBezTo>
                <a:cubicBezTo>
                  <a:pt x="18803" y="3068516"/>
                  <a:pt x="-9231" y="3062395"/>
                  <a:pt x="3001" y="3030820"/>
                </a:cubicBezTo>
                <a:cubicBezTo>
                  <a:pt x="13293" y="3004651"/>
                  <a:pt x="35761" y="3007959"/>
                  <a:pt x="56337" y="3011602"/>
                </a:cubicBezTo>
                <a:cubicBezTo>
                  <a:pt x="105732" y="3020594"/>
                  <a:pt x="155993" y="3012038"/>
                  <a:pt x="221626" y="3000137"/>
                </a:cubicBezTo>
                <a:cubicBezTo>
                  <a:pt x="163022" y="2929831"/>
                  <a:pt x="63027" y="2971519"/>
                  <a:pt x="12079" y="2895750"/>
                </a:cubicBezTo>
                <a:cubicBezTo>
                  <a:pt x="70612" y="2870868"/>
                  <a:pt x="117312" y="2892988"/>
                  <a:pt x="165389" y="2890511"/>
                </a:cubicBezTo>
                <a:cubicBezTo>
                  <a:pt x="208846" y="2888217"/>
                  <a:pt x="219022" y="2871872"/>
                  <a:pt x="206743" y="2827546"/>
                </a:cubicBezTo>
                <a:cubicBezTo>
                  <a:pt x="187666" y="2758486"/>
                  <a:pt x="209823" y="2717255"/>
                  <a:pt x="273631" y="2725917"/>
                </a:cubicBezTo>
                <a:cubicBezTo>
                  <a:pt x="332792" y="2734135"/>
                  <a:pt x="337558" y="2706094"/>
                  <a:pt x="320364" y="2667696"/>
                </a:cubicBezTo>
                <a:cubicBezTo>
                  <a:pt x="295325" y="2611707"/>
                  <a:pt x="318706" y="2561087"/>
                  <a:pt x="334074" y="2507770"/>
                </a:cubicBezTo>
                <a:cubicBezTo>
                  <a:pt x="357219" y="2426828"/>
                  <a:pt x="344229" y="2391168"/>
                  <a:pt x="284207" y="2344516"/>
                </a:cubicBezTo>
                <a:cubicBezTo>
                  <a:pt x="250406" y="2318539"/>
                  <a:pt x="214378" y="2297698"/>
                  <a:pt x="166166" y="2278376"/>
                </a:cubicBezTo>
                <a:cubicBezTo>
                  <a:pt x="273852" y="2244503"/>
                  <a:pt x="158170" y="2213685"/>
                  <a:pt x="194891" y="2175576"/>
                </a:cubicBezTo>
                <a:cubicBezTo>
                  <a:pt x="270782" y="2149213"/>
                  <a:pt x="337571" y="2238633"/>
                  <a:pt x="440332" y="2191712"/>
                </a:cubicBezTo>
                <a:cubicBezTo>
                  <a:pt x="307946" y="2127472"/>
                  <a:pt x="161307" y="2042341"/>
                  <a:pt x="63051" y="1942979"/>
                </a:cubicBezTo>
                <a:cubicBezTo>
                  <a:pt x="83512" y="1912799"/>
                  <a:pt x="105922" y="1933513"/>
                  <a:pt x="123612" y="1920903"/>
                </a:cubicBezTo>
                <a:cubicBezTo>
                  <a:pt x="122527" y="1914768"/>
                  <a:pt x="123751" y="1905381"/>
                  <a:pt x="120386" y="1903128"/>
                </a:cubicBezTo>
                <a:cubicBezTo>
                  <a:pt x="47933" y="1852346"/>
                  <a:pt x="47054" y="1850919"/>
                  <a:pt x="119318" y="1791355"/>
                </a:cubicBezTo>
                <a:cubicBezTo>
                  <a:pt x="144540" y="1770456"/>
                  <a:pt x="141749" y="1756399"/>
                  <a:pt x="127081" y="1738431"/>
                </a:cubicBezTo>
                <a:cubicBezTo>
                  <a:pt x="116725" y="1725710"/>
                  <a:pt x="104020" y="1715301"/>
                  <a:pt x="108310" y="1682600"/>
                </a:cubicBezTo>
                <a:cubicBezTo>
                  <a:pt x="150870" y="1715887"/>
                  <a:pt x="350796" y="1749545"/>
                  <a:pt x="385468" y="1739315"/>
                </a:cubicBezTo>
                <a:cubicBezTo>
                  <a:pt x="424434" y="1727691"/>
                  <a:pt x="558776" y="1718211"/>
                  <a:pt x="599777" y="1722044"/>
                </a:cubicBezTo>
                <a:cubicBezTo>
                  <a:pt x="597521" y="1720227"/>
                  <a:pt x="595263" y="1718413"/>
                  <a:pt x="593006" y="1716597"/>
                </a:cubicBezTo>
                <a:cubicBezTo>
                  <a:pt x="552484" y="1680103"/>
                  <a:pt x="511421" y="1643705"/>
                  <a:pt x="485736" y="1591625"/>
                </a:cubicBezTo>
                <a:cubicBezTo>
                  <a:pt x="484560" y="1589619"/>
                  <a:pt x="483937" y="1587831"/>
                  <a:pt x="481534" y="1588888"/>
                </a:cubicBezTo>
                <a:cubicBezTo>
                  <a:pt x="460479" y="1599246"/>
                  <a:pt x="462468" y="1582449"/>
                  <a:pt x="461623" y="1569314"/>
                </a:cubicBezTo>
                <a:cubicBezTo>
                  <a:pt x="460764" y="1555866"/>
                  <a:pt x="456786" y="1545815"/>
                  <a:pt x="441172" y="1549836"/>
                </a:cubicBezTo>
                <a:cubicBezTo>
                  <a:pt x="440361" y="1549980"/>
                  <a:pt x="439267" y="1549855"/>
                  <a:pt x="438173" y="1549732"/>
                </a:cubicBezTo>
                <a:cubicBezTo>
                  <a:pt x="430782" y="1548823"/>
                  <a:pt x="406258" y="1517097"/>
                  <a:pt x="409482" y="1509886"/>
                </a:cubicBezTo>
                <a:cubicBezTo>
                  <a:pt x="416686" y="1494065"/>
                  <a:pt x="408267" y="1488277"/>
                  <a:pt x="401143" y="1480995"/>
                </a:cubicBezTo>
                <a:cubicBezTo>
                  <a:pt x="391181" y="1471051"/>
                  <a:pt x="381247" y="1461736"/>
                  <a:pt x="370772" y="1452514"/>
                </a:cubicBezTo>
                <a:cubicBezTo>
                  <a:pt x="360580" y="1443560"/>
                  <a:pt x="350146" y="1435280"/>
                  <a:pt x="339699" y="1426688"/>
                </a:cubicBezTo>
                <a:cubicBezTo>
                  <a:pt x="315473" y="1420526"/>
                  <a:pt x="291032" y="1415669"/>
                  <a:pt x="265593" y="1412885"/>
                </a:cubicBezTo>
                <a:cubicBezTo>
                  <a:pt x="246706" y="1410526"/>
                  <a:pt x="225589" y="1406978"/>
                  <a:pt x="215085" y="1372144"/>
                </a:cubicBezTo>
                <a:cubicBezTo>
                  <a:pt x="234985" y="1372744"/>
                  <a:pt x="254925" y="1374284"/>
                  <a:pt x="274865" y="1375825"/>
                </a:cubicBezTo>
                <a:cubicBezTo>
                  <a:pt x="255700" y="1360864"/>
                  <a:pt x="237075" y="1345807"/>
                  <a:pt x="219220" y="1329666"/>
                </a:cubicBezTo>
                <a:cubicBezTo>
                  <a:pt x="204474" y="1316138"/>
                  <a:pt x="192346" y="1300252"/>
                  <a:pt x="187322" y="1278682"/>
                </a:cubicBezTo>
                <a:cubicBezTo>
                  <a:pt x="185994" y="1273224"/>
                  <a:pt x="184924" y="1267404"/>
                  <a:pt x="189878" y="1262417"/>
                </a:cubicBezTo>
                <a:cubicBezTo>
                  <a:pt x="195346" y="1256708"/>
                  <a:pt x="199833" y="1259711"/>
                  <a:pt x="204036" y="1262449"/>
                </a:cubicBezTo>
                <a:cubicBezTo>
                  <a:pt x="221402" y="1273615"/>
                  <a:pt x="239024" y="1284422"/>
                  <a:pt x="256133" y="1295950"/>
                </a:cubicBezTo>
                <a:cubicBezTo>
                  <a:pt x="278851" y="1311233"/>
                  <a:pt x="301313" y="1326878"/>
                  <a:pt x="323760" y="1342208"/>
                </a:cubicBezTo>
                <a:cubicBezTo>
                  <a:pt x="292061" y="1308268"/>
                  <a:pt x="257298" y="1278982"/>
                  <a:pt x="219957" y="1252997"/>
                </a:cubicBezTo>
                <a:cubicBezTo>
                  <a:pt x="192995" y="1234035"/>
                  <a:pt x="166033" y="1215073"/>
                  <a:pt x="145267" y="1188376"/>
                </a:cubicBezTo>
                <a:cubicBezTo>
                  <a:pt x="134614" y="1175075"/>
                  <a:pt x="129282" y="1158938"/>
                  <a:pt x="127649" y="1140248"/>
                </a:cubicBezTo>
                <a:cubicBezTo>
                  <a:pt x="127430" y="1135227"/>
                  <a:pt x="127724" y="1129482"/>
                  <a:pt x="133301" y="1126283"/>
                </a:cubicBezTo>
                <a:cubicBezTo>
                  <a:pt x="138892" y="1123399"/>
                  <a:pt x="142312" y="1126907"/>
                  <a:pt x="144665" y="1130919"/>
                </a:cubicBezTo>
                <a:cubicBezTo>
                  <a:pt x="147316" y="1135513"/>
                  <a:pt x="150466" y="1139068"/>
                  <a:pt x="154924" y="1141443"/>
                </a:cubicBezTo>
                <a:cubicBezTo>
                  <a:pt x="194007" y="1163643"/>
                  <a:pt x="228472" y="1192350"/>
                  <a:pt x="263706" y="1219972"/>
                </a:cubicBezTo>
                <a:cubicBezTo>
                  <a:pt x="314160" y="1259456"/>
                  <a:pt x="363843" y="1300026"/>
                  <a:pt x="423231" y="1325916"/>
                </a:cubicBezTo>
                <a:cubicBezTo>
                  <a:pt x="445702" y="1335549"/>
                  <a:pt x="468901" y="1343155"/>
                  <a:pt x="486543" y="1341940"/>
                </a:cubicBezTo>
                <a:cubicBezTo>
                  <a:pt x="421673" y="1296460"/>
                  <a:pt x="360475" y="1247802"/>
                  <a:pt x="305459" y="1191095"/>
                </a:cubicBezTo>
                <a:cubicBezTo>
                  <a:pt x="249875" y="1133856"/>
                  <a:pt x="201123" y="1070982"/>
                  <a:pt x="165967" y="995271"/>
                </a:cubicBezTo>
                <a:cubicBezTo>
                  <a:pt x="162356" y="987370"/>
                  <a:pt x="160109" y="979543"/>
                  <a:pt x="148803" y="982487"/>
                </a:cubicBezTo>
                <a:cubicBezTo>
                  <a:pt x="143684" y="983707"/>
                  <a:pt x="141844" y="978971"/>
                  <a:pt x="142975" y="973711"/>
                </a:cubicBezTo>
                <a:cubicBezTo>
                  <a:pt x="150059" y="936405"/>
                  <a:pt x="133120" y="916307"/>
                  <a:pt x="107228" y="903165"/>
                </a:cubicBezTo>
                <a:cubicBezTo>
                  <a:pt x="99148" y="898899"/>
                  <a:pt x="98374" y="893659"/>
                  <a:pt x="103961" y="884449"/>
                </a:cubicBezTo>
                <a:cubicBezTo>
                  <a:pt x="111573" y="871720"/>
                  <a:pt x="110228" y="859623"/>
                  <a:pt x="105398" y="848773"/>
                </a:cubicBezTo>
                <a:cubicBezTo>
                  <a:pt x="102652" y="841984"/>
                  <a:pt x="99109" y="835651"/>
                  <a:pt x="96106" y="829222"/>
                </a:cubicBezTo>
                <a:cubicBezTo>
                  <a:pt x="94023" y="825161"/>
                  <a:pt x="90576" y="821026"/>
                  <a:pt x="95233" y="815459"/>
                </a:cubicBezTo>
                <a:cubicBezTo>
                  <a:pt x="99648" y="810569"/>
                  <a:pt x="104350" y="812269"/>
                  <a:pt x="108754" y="813390"/>
                </a:cubicBezTo>
                <a:cubicBezTo>
                  <a:pt x="129926" y="818192"/>
                  <a:pt x="142781" y="832053"/>
                  <a:pt x="149184" y="854012"/>
                </a:cubicBezTo>
                <a:cubicBezTo>
                  <a:pt x="153977" y="870244"/>
                  <a:pt x="158340" y="870424"/>
                  <a:pt x="169922" y="855094"/>
                </a:cubicBezTo>
                <a:cubicBezTo>
                  <a:pt x="178668" y="843430"/>
                  <a:pt x="186813" y="842941"/>
                  <a:pt x="194734" y="849766"/>
                </a:cubicBezTo>
                <a:cubicBezTo>
                  <a:pt x="198964" y="853131"/>
                  <a:pt x="201642" y="858351"/>
                  <a:pt x="204833" y="862849"/>
                </a:cubicBezTo>
                <a:cubicBezTo>
                  <a:pt x="220829" y="886276"/>
                  <a:pt x="237607" y="908933"/>
                  <a:pt x="262674" y="921903"/>
                </a:cubicBezTo>
                <a:cubicBezTo>
                  <a:pt x="273823" y="927843"/>
                  <a:pt x="285713" y="932069"/>
                  <a:pt x="302202" y="923150"/>
                </a:cubicBezTo>
                <a:cubicBezTo>
                  <a:pt x="291351" y="917791"/>
                  <a:pt x="280774" y="918709"/>
                  <a:pt x="270912" y="917286"/>
                </a:cubicBezTo>
                <a:cubicBezTo>
                  <a:pt x="261049" y="915865"/>
                  <a:pt x="255697" y="911748"/>
                  <a:pt x="262498" y="899162"/>
                </a:cubicBezTo>
                <a:cubicBezTo>
                  <a:pt x="266276" y="892170"/>
                  <a:pt x="265774" y="886883"/>
                  <a:pt x="261759" y="882214"/>
                </a:cubicBezTo>
                <a:cubicBezTo>
                  <a:pt x="248848" y="867099"/>
                  <a:pt x="241864" y="844294"/>
                  <a:pt x="216117" y="846941"/>
                </a:cubicBezTo>
                <a:cubicBezTo>
                  <a:pt x="214767" y="847179"/>
                  <a:pt x="213361" y="846162"/>
                  <a:pt x="211969" y="845458"/>
                </a:cubicBezTo>
                <a:cubicBezTo>
                  <a:pt x="206685" y="842913"/>
                  <a:pt x="200848" y="840147"/>
                  <a:pt x="202383" y="831653"/>
                </a:cubicBezTo>
                <a:cubicBezTo>
                  <a:pt x="204188" y="823111"/>
                  <a:pt x="211130" y="819988"/>
                  <a:pt x="217302" y="817950"/>
                </a:cubicBezTo>
                <a:cubicBezTo>
                  <a:pt x="233145" y="812939"/>
                  <a:pt x="245914" y="818592"/>
                  <a:pt x="258185" y="825283"/>
                </a:cubicBezTo>
                <a:cubicBezTo>
                  <a:pt x="288036" y="841837"/>
                  <a:pt x="313015" y="865260"/>
                  <a:pt x="339019" y="887237"/>
                </a:cubicBezTo>
                <a:cubicBezTo>
                  <a:pt x="378027" y="920202"/>
                  <a:pt x="412674" y="959314"/>
                  <a:pt x="455541" y="987171"/>
                </a:cubicBezTo>
                <a:cubicBezTo>
                  <a:pt x="583008" y="1069675"/>
                  <a:pt x="708694" y="1155025"/>
                  <a:pt x="839737" y="1232154"/>
                </a:cubicBezTo>
                <a:cubicBezTo>
                  <a:pt x="888076" y="1260626"/>
                  <a:pt x="937413" y="1287025"/>
                  <a:pt x="987251" y="1312386"/>
                </a:cubicBezTo>
                <a:cubicBezTo>
                  <a:pt x="987438" y="1310454"/>
                  <a:pt x="987654" y="1309151"/>
                  <a:pt x="987828" y="1306906"/>
                </a:cubicBezTo>
                <a:cubicBezTo>
                  <a:pt x="987759" y="1305338"/>
                  <a:pt x="987677" y="1303454"/>
                  <a:pt x="987609" y="1301885"/>
                </a:cubicBezTo>
                <a:cubicBezTo>
                  <a:pt x="952341" y="1285971"/>
                  <a:pt x="917544" y="1268392"/>
                  <a:pt x="883773" y="1249366"/>
                </a:cubicBezTo>
                <a:cubicBezTo>
                  <a:pt x="800867" y="1202326"/>
                  <a:pt x="724387" y="1146562"/>
                  <a:pt x="658689" y="1075926"/>
                </a:cubicBezTo>
                <a:cubicBezTo>
                  <a:pt x="653269" y="1070242"/>
                  <a:pt x="647527" y="1069673"/>
                  <a:pt x="639221" y="1072721"/>
                </a:cubicBezTo>
                <a:cubicBezTo>
                  <a:pt x="612439" y="1082826"/>
                  <a:pt x="603654" y="1074888"/>
                  <a:pt x="607837" y="1046001"/>
                </a:cubicBezTo>
                <a:cubicBezTo>
                  <a:pt x="608886" y="1038856"/>
                  <a:pt x="608910" y="1033160"/>
                  <a:pt x="604057" y="1028006"/>
                </a:cubicBezTo>
                <a:cubicBezTo>
                  <a:pt x="582361" y="1004953"/>
                  <a:pt x="559626" y="983032"/>
                  <a:pt x="535068" y="963012"/>
                </a:cubicBezTo>
                <a:cubicBezTo>
                  <a:pt x="489628" y="926121"/>
                  <a:pt x="441097" y="893257"/>
                  <a:pt x="398492" y="852702"/>
                </a:cubicBezTo>
                <a:cubicBezTo>
                  <a:pt x="385976" y="840363"/>
                  <a:pt x="376348" y="825616"/>
                  <a:pt x="370407" y="808003"/>
                </a:cubicBezTo>
                <a:cubicBezTo>
                  <a:pt x="368512" y="802013"/>
                  <a:pt x="367360" y="794309"/>
                  <a:pt x="373637" y="788457"/>
                </a:cubicBezTo>
                <a:cubicBezTo>
                  <a:pt x="379645" y="782652"/>
                  <a:pt x="384471" y="787178"/>
                  <a:pt x="388957" y="790181"/>
                </a:cubicBezTo>
                <a:cubicBezTo>
                  <a:pt x="407729" y="802365"/>
                  <a:pt x="426784" y="814815"/>
                  <a:pt x="445569" y="827313"/>
                </a:cubicBezTo>
                <a:cubicBezTo>
                  <a:pt x="464624" y="839764"/>
                  <a:pt x="483437" y="852889"/>
                  <a:pt x="503344" y="866138"/>
                </a:cubicBezTo>
                <a:cubicBezTo>
                  <a:pt x="504379" y="858682"/>
                  <a:pt x="500259" y="857827"/>
                  <a:pt x="497988" y="855698"/>
                </a:cubicBezTo>
                <a:cubicBezTo>
                  <a:pt x="465913" y="825620"/>
                  <a:pt x="431003" y="799206"/>
                  <a:pt x="395068" y="774238"/>
                </a:cubicBezTo>
                <a:cubicBezTo>
                  <a:pt x="367267" y="754791"/>
                  <a:pt x="340223" y="733946"/>
                  <a:pt x="321225" y="704090"/>
                </a:cubicBezTo>
                <a:cubicBezTo>
                  <a:pt x="313910" y="692415"/>
                  <a:pt x="309809" y="679538"/>
                  <a:pt x="310772" y="664187"/>
                </a:cubicBezTo>
                <a:cubicBezTo>
                  <a:pt x="311107" y="659384"/>
                  <a:pt x="311442" y="654580"/>
                  <a:pt x="316776" y="652057"/>
                </a:cubicBezTo>
                <a:cubicBezTo>
                  <a:pt x="321044" y="650039"/>
                  <a:pt x="323869" y="652386"/>
                  <a:pt x="326167" y="655144"/>
                </a:cubicBezTo>
                <a:cubicBezTo>
                  <a:pt x="330196" y="660125"/>
                  <a:pt x="334224" y="665107"/>
                  <a:pt x="339819" y="668549"/>
                </a:cubicBezTo>
                <a:cubicBezTo>
                  <a:pt x="373388" y="689190"/>
                  <a:pt x="404905" y="712724"/>
                  <a:pt x="435653" y="737342"/>
                </a:cubicBezTo>
                <a:cubicBezTo>
                  <a:pt x="486133" y="777455"/>
                  <a:pt x="536115" y="818606"/>
                  <a:pt x="594518" y="846882"/>
                </a:cubicBezTo>
                <a:cubicBezTo>
                  <a:pt x="616490" y="857553"/>
                  <a:pt x="639205" y="866511"/>
                  <a:pt x="665142" y="868257"/>
                </a:cubicBezTo>
                <a:cubicBezTo>
                  <a:pt x="664195" y="865262"/>
                  <a:pt x="662491" y="863665"/>
                  <a:pt x="660802" y="862382"/>
                </a:cubicBezTo>
                <a:cubicBezTo>
                  <a:pt x="604283" y="821121"/>
                  <a:pt x="549586" y="777958"/>
                  <a:pt x="499505" y="728286"/>
                </a:cubicBezTo>
                <a:cubicBezTo>
                  <a:pt x="437758" y="667074"/>
                  <a:pt x="384382" y="598058"/>
                  <a:pt x="345927" y="515339"/>
                </a:cubicBezTo>
                <a:cubicBezTo>
                  <a:pt x="344141" y="511860"/>
                  <a:pt x="342910" y="508598"/>
                  <a:pt x="338588" y="509361"/>
                </a:cubicBezTo>
                <a:cubicBezTo>
                  <a:pt x="327525" y="511630"/>
                  <a:pt x="326170" y="505543"/>
                  <a:pt x="327339" y="494900"/>
                </a:cubicBezTo>
                <a:cubicBezTo>
                  <a:pt x="330552" y="468714"/>
                  <a:pt x="322326" y="448660"/>
                  <a:pt x="303055" y="437512"/>
                </a:cubicBezTo>
                <a:cubicBezTo>
                  <a:pt x="289083" y="429226"/>
                  <a:pt x="277325" y="421812"/>
                  <a:pt x="292117" y="398959"/>
                </a:cubicBezTo>
                <a:cubicBezTo>
                  <a:pt x="295694" y="393584"/>
                  <a:pt x="294041" y="386918"/>
                  <a:pt x="292417" y="380879"/>
                </a:cubicBezTo>
                <a:cubicBezTo>
                  <a:pt x="290115" y="371796"/>
                  <a:pt x="285463" y="365027"/>
                  <a:pt x="280259" y="358039"/>
                </a:cubicBezTo>
                <a:cubicBezTo>
                  <a:pt x="277365" y="354122"/>
                  <a:pt x="273863" y="348731"/>
                  <a:pt x="277426" y="343041"/>
                </a:cubicBezTo>
                <a:cubicBezTo>
                  <a:pt x="281488" y="336315"/>
                  <a:pt x="287339" y="339394"/>
                  <a:pt x="292014" y="340466"/>
                </a:cubicBezTo>
                <a:cubicBezTo>
                  <a:pt x="313455" y="345221"/>
                  <a:pt x="326609" y="359662"/>
                  <a:pt x="333039" y="382248"/>
                </a:cubicBezTo>
                <a:cubicBezTo>
                  <a:pt x="337209" y="396693"/>
                  <a:pt x="342383" y="396728"/>
                  <a:pt x="352439" y="383884"/>
                </a:cubicBezTo>
                <a:cubicBezTo>
                  <a:pt x="363791" y="369545"/>
                  <a:pt x="373274" y="368504"/>
                  <a:pt x="381981" y="380883"/>
                </a:cubicBezTo>
                <a:cubicBezTo>
                  <a:pt x="388959" y="391037"/>
                  <a:pt x="394611" y="402058"/>
                  <a:pt x="402615" y="410767"/>
                </a:cubicBezTo>
                <a:cubicBezTo>
                  <a:pt x="424081" y="434810"/>
                  <a:pt x="444293" y="461289"/>
                  <a:pt x="488827" y="452479"/>
                </a:cubicBezTo>
                <a:cubicBezTo>
                  <a:pt x="476447" y="443279"/>
                  <a:pt x="464047" y="446100"/>
                  <a:pt x="453360" y="444507"/>
                </a:cubicBezTo>
                <a:cubicBezTo>
                  <a:pt x="445687" y="443331"/>
                  <a:pt x="437918" y="439958"/>
                  <a:pt x="444814" y="429568"/>
                </a:cubicBezTo>
                <a:cubicBezTo>
                  <a:pt x="452737" y="417733"/>
                  <a:pt x="447628" y="412942"/>
                  <a:pt x="442720" y="406534"/>
                </a:cubicBezTo>
                <a:cubicBezTo>
                  <a:pt x="431444" y="391445"/>
                  <a:pt x="422234" y="373778"/>
                  <a:pt x="399647" y="373970"/>
                </a:cubicBezTo>
                <a:cubicBezTo>
                  <a:pt x="396107" y="373962"/>
                  <a:pt x="393255" y="370986"/>
                  <a:pt x="390458" y="369266"/>
                </a:cubicBezTo>
                <a:cubicBezTo>
                  <a:pt x="386539" y="366795"/>
                  <a:pt x="383146" y="363915"/>
                  <a:pt x="384776" y="357618"/>
                </a:cubicBezTo>
                <a:cubicBezTo>
                  <a:pt x="386436" y="351948"/>
                  <a:pt x="390351" y="348094"/>
                  <a:pt x="395456" y="346561"/>
                </a:cubicBezTo>
                <a:cubicBezTo>
                  <a:pt x="400022" y="345122"/>
                  <a:pt x="404870" y="343950"/>
                  <a:pt x="409490" y="343767"/>
                </a:cubicBezTo>
                <a:cubicBezTo>
                  <a:pt x="430118" y="342340"/>
                  <a:pt x="444782" y="353984"/>
                  <a:pt x="459406" y="364686"/>
                </a:cubicBezTo>
                <a:cubicBezTo>
                  <a:pt x="510573" y="401831"/>
                  <a:pt x="556044" y="445675"/>
                  <a:pt x="603593" y="487253"/>
                </a:cubicBezTo>
                <a:cubicBezTo>
                  <a:pt x="651129" y="528518"/>
                  <a:pt x="706332" y="558308"/>
                  <a:pt x="758457" y="592438"/>
                </a:cubicBezTo>
                <a:cubicBezTo>
                  <a:pt x="878695" y="671475"/>
                  <a:pt x="999459" y="750102"/>
                  <a:pt x="1126835" y="818073"/>
                </a:cubicBezTo>
                <a:cubicBezTo>
                  <a:pt x="1251416" y="884324"/>
                  <a:pt x="1667647" y="915225"/>
                  <a:pt x="1748686" y="913256"/>
                </a:cubicBezTo>
                <a:cubicBezTo>
                  <a:pt x="1852285" y="910467"/>
                  <a:pt x="2096505" y="873683"/>
                  <a:pt x="2345605" y="842682"/>
                </a:cubicBezTo>
                <a:cubicBezTo>
                  <a:pt x="2373756" y="838977"/>
                  <a:pt x="2401379" y="835684"/>
                  <a:pt x="2430665" y="833044"/>
                </a:cubicBezTo>
                <a:cubicBezTo>
                  <a:pt x="3260397" y="757430"/>
                  <a:pt x="3845073" y="368944"/>
                  <a:pt x="3874549" y="345713"/>
                </a:cubicBezTo>
                <a:cubicBezTo>
                  <a:pt x="3921930" y="308568"/>
                  <a:pt x="4079617" y="235190"/>
                  <a:pt x="4079914" y="235770"/>
                </a:cubicBezTo>
                <a:cubicBezTo>
                  <a:pt x="4083430" y="241475"/>
                  <a:pt x="4101322" y="245987"/>
                  <a:pt x="4115814" y="249002"/>
                </a:cubicBezTo>
                <a:lnTo>
                  <a:pt x="4129591" y="251735"/>
                </a:lnTo>
                <a:lnTo>
                  <a:pt x="4131313" y="253264"/>
                </a:lnTo>
                <a:cubicBezTo>
                  <a:pt x="4136355" y="253402"/>
                  <a:pt x="4136103" y="253090"/>
                  <a:pt x="4132779" y="252368"/>
                </a:cubicBezTo>
                <a:lnTo>
                  <a:pt x="4129591" y="251735"/>
                </a:lnTo>
                <a:lnTo>
                  <a:pt x="4126781" y="249241"/>
                </a:lnTo>
                <a:cubicBezTo>
                  <a:pt x="4126067" y="246916"/>
                  <a:pt x="4126005" y="243923"/>
                  <a:pt x="4126159" y="241207"/>
                </a:cubicBezTo>
                <a:cubicBezTo>
                  <a:pt x="4126893" y="226844"/>
                  <a:pt x="4132343" y="214496"/>
                  <a:pt x="4145347" y="206824"/>
                </a:cubicBezTo>
                <a:cubicBezTo>
                  <a:pt x="4157825" y="199562"/>
                  <a:pt x="4170601" y="192878"/>
                  <a:pt x="4183377" y="186195"/>
                </a:cubicBezTo>
                <a:cubicBezTo>
                  <a:pt x="4194019" y="180522"/>
                  <a:pt x="4201312" y="179234"/>
                  <a:pt x="4203065" y="194422"/>
                </a:cubicBezTo>
                <a:cubicBezTo>
                  <a:pt x="4204816" y="209612"/>
                  <a:pt x="4219976" y="213894"/>
                  <a:pt x="4228763" y="203170"/>
                </a:cubicBezTo>
                <a:cubicBezTo>
                  <a:pt x="4263132" y="161048"/>
                  <a:pt x="4304408" y="127512"/>
                  <a:pt x="4343373" y="90903"/>
                </a:cubicBezTo>
                <a:cubicBezTo>
                  <a:pt x="4370579" y="65543"/>
                  <a:pt x="4399217" y="41828"/>
                  <a:pt x="4421541" y="10686"/>
                </a:cubicBezTo>
                <a:cubicBezTo>
                  <a:pt x="4425645" y="4902"/>
                  <a:pt x="4429395" y="-2718"/>
                  <a:pt x="4437179" y="969"/>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solidFill>
                <a:schemeClr val="tx1"/>
              </a:solidFill>
            </a:endParaRPr>
          </a:p>
        </p:txBody>
      </p:sp>
      <p:pic>
        <p:nvPicPr>
          <p:cNvPr id="7" name="Graphic 6" descr="Users">
            <a:extLst>
              <a:ext uri="{FF2B5EF4-FFF2-40B4-BE49-F238E27FC236}">
                <a16:creationId xmlns:a16="http://schemas.microsoft.com/office/drawing/2014/main" id="{598EA3C8-59CF-5D49-3400-99BAC0FB85E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56368" y="3139017"/>
            <a:ext cx="2331341" cy="2331341"/>
          </a:xfrm>
          <a:prstGeom prst="rect">
            <a:avLst/>
          </a:prstGeom>
        </p:spPr>
      </p:pic>
    </p:spTree>
    <p:extLst>
      <p:ext uri="{BB962C8B-B14F-4D97-AF65-F5344CB8AC3E}">
        <p14:creationId xmlns:p14="http://schemas.microsoft.com/office/powerpoint/2010/main" val="55431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4BC99CB9-DDAD-44A2-8A1C-E3AF4E72D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09CDCC-EE08-995F-3710-E70AA51F2428}"/>
              </a:ext>
            </a:extLst>
          </p:cNvPr>
          <p:cNvSpPr>
            <a:spLocks noGrp="1"/>
          </p:cNvSpPr>
          <p:nvPr>
            <p:ph type="title"/>
          </p:nvPr>
        </p:nvSpPr>
        <p:spPr>
          <a:xfrm>
            <a:off x="3033466" y="530943"/>
            <a:ext cx="5754696" cy="1022554"/>
          </a:xfrm>
        </p:spPr>
        <p:txBody>
          <a:bodyPr anchor="b">
            <a:noAutofit/>
          </a:bodyPr>
          <a:lstStyle/>
          <a:p>
            <a:pPr algn="ctr"/>
            <a:r>
              <a:rPr lang="fr-CA" sz="3200"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La règle d’or</a:t>
            </a:r>
            <a:br>
              <a:rPr lang="en-CA" sz="36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br>
            <a:endParaRPr lang="en-CA" sz="3600" dirty="0">
              <a:solidFill>
                <a:schemeClr val="tx2"/>
              </a:solidFill>
              <a:latin typeface="Calibri" panose="020F0502020204030204" pitchFamily="34" charset="0"/>
              <a:cs typeface="Calibri" panose="020F0502020204030204" pitchFamily="34" charset="0"/>
            </a:endParaRPr>
          </a:p>
        </p:txBody>
      </p:sp>
      <p:grpSp>
        <p:nvGrpSpPr>
          <p:cNvPr id="25" name="Group 24">
            <a:extLst>
              <a:ext uri="{FF2B5EF4-FFF2-40B4-BE49-F238E27FC236}">
                <a16:creationId xmlns:a16="http://schemas.microsoft.com/office/drawing/2014/main" id="{5C3921CD-DDE5-4B57-8FDF-B37ADE4EDAC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1219" y="3985"/>
            <a:ext cx="9747620" cy="6858000"/>
            <a:chOff x="1318434" y="36937"/>
            <a:chExt cx="9747620" cy="6858000"/>
          </a:xfrm>
        </p:grpSpPr>
        <p:sp>
          <p:nvSpPr>
            <p:cNvPr id="11" name="Freeform: Shape 10">
              <a:extLst>
                <a:ext uri="{FF2B5EF4-FFF2-40B4-BE49-F238E27FC236}">
                  <a16:creationId xmlns:a16="http://schemas.microsoft.com/office/drawing/2014/main" id="{A4CBEDF6-7B5F-471F-AF99-301A237481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adFill>
              <a:gsLst>
                <a:gs pos="2000">
                  <a:schemeClr val="bg1">
                    <a:alpha val="10000"/>
                  </a:schemeClr>
                </a:gs>
                <a:gs pos="16000">
                  <a:schemeClr val="accent6">
                    <a:alpha val="8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Freeform: Shape 25">
              <a:extLst>
                <a:ext uri="{FF2B5EF4-FFF2-40B4-BE49-F238E27FC236}">
                  <a16:creationId xmlns:a16="http://schemas.microsoft.com/office/drawing/2014/main" id="{1D43DB10-4F84-47C2-8170-CB9EED8667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accent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Freeform: Shape 26">
              <a:extLst>
                <a:ext uri="{FF2B5EF4-FFF2-40B4-BE49-F238E27FC236}">
                  <a16:creationId xmlns:a16="http://schemas.microsoft.com/office/drawing/2014/main" id="{9F35C7A0-1526-4D97-BCD8-91B3576E3C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adFill>
              <a:gsLst>
                <a:gs pos="2000">
                  <a:schemeClr val="bg1">
                    <a:alpha val="10000"/>
                  </a:schemeClr>
                </a:gs>
                <a:gs pos="16000">
                  <a:schemeClr val="accent6">
                    <a:alpha val="2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Shape 27">
              <a:extLst>
                <a:ext uri="{FF2B5EF4-FFF2-40B4-BE49-F238E27FC236}">
                  <a16:creationId xmlns:a16="http://schemas.microsoft.com/office/drawing/2014/main" id="{1009574A-38B7-43A8-A925-1FB54C6B1A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adFill>
              <a:gsLst>
                <a:gs pos="2000">
                  <a:schemeClr val="bg1">
                    <a:alpha val="10000"/>
                  </a:schemeClr>
                </a:gs>
                <a:gs pos="16000">
                  <a:schemeClr val="accent6">
                    <a:alpha val="8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Shape 28">
              <a:extLst>
                <a:ext uri="{FF2B5EF4-FFF2-40B4-BE49-F238E27FC236}">
                  <a16:creationId xmlns:a16="http://schemas.microsoft.com/office/drawing/2014/main" id="{EA3AAA50-DE22-4E5D-9064-A37786C590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adFill>
              <a:gsLst>
                <a:gs pos="2000">
                  <a:schemeClr val="bg1">
                    <a:alpha val="10000"/>
                  </a:schemeClr>
                </a:gs>
                <a:gs pos="16000">
                  <a:schemeClr val="accent6">
                    <a:alpha val="2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 name="Content Placeholder 2">
            <a:extLst>
              <a:ext uri="{FF2B5EF4-FFF2-40B4-BE49-F238E27FC236}">
                <a16:creationId xmlns:a16="http://schemas.microsoft.com/office/drawing/2014/main" id="{51B3562E-97B8-5574-EC9B-067FDEADBA5B}"/>
              </a:ext>
            </a:extLst>
          </p:cNvPr>
          <p:cNvSpPr>
            <a:spLocks noGrp="1"/>
          </p:cNvSpPr>
          <p:nvPr>
            <p:ph idx="1"/>
          </p:nvPr>
        </p:nvSpPr>
        <p:spPr>
          <a:xfrm>
            <a:off x="1196039" y="1799303"/>
            <a:ext cx="9563707" cy="5054713"/>
          </a:xfrm>
        </p:spPr>
        <p:txBody>
          <a:bodyPr anchor="t">
            <a:normAutofit/>
          </a:bodyPr>
          <a:lstStyle/>
          <a:p>
            <a:pPr marL="0" indent="0">
              <a:spcAft>
                <a:spcPts val="800"/>
              </a:spcAft>
              <a:buNone/>
            </a:pPr>
            <a:r>
              <a:rPr lang="fr-CA" sz="32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Avec les fidèles des autres religions, qu’ils soient juifs, musulmans, bouddhistes, hindouistes, sikhs, etc. nous pouvons tous mettre en pratique ce que l’on appelle la « </a:t>
            </a:r>
            <a:r>
              <a:rPr lang="fr-CA" sz="3200"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Règle d’or</a:t>
            </a:r>
            <a:r>
              <a:rPr lang="fr-CA" sz="32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 », qui est présente pratiquement dans tous les livres saints des différentes religions.</a:t>
            </a:r>
          </a:p>
          <a:p>
            <a:pPr marL="0" indent="0">
              <a:spcAft>
                <a:spcPts val="800"/>
              </a:spcAft>
              <a:buNone/>
            </a:pPr>
            <a:r>
              <a:rPr lang="fr-CA" sz="32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 Elle s’énonce ainsi : </a:t>
            </a:r>
            <a:r>
              <a:rPr lang="fr-CA" sz="3200"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 Fais aux autres ce que tu voudrais qu’on fasse pour toi » </a:t>
            </a:r>
            <a:r>
              <a:rPr lang="fr-CA" sz="32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(Luc 6, 31), ce qui revient à dire : « aime les autres ».</a:t>
            </a:r>
            <a:endParaRPr lang="en-CA" sz="32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marL="0" indent="0">
              <a:spcAft>
                <a:spcPts val="800"/>
              </a:spcAft>
              <a:buNone/>
            </a:pPr>
            <a:endParaRPr lang="en-CA" sz="32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marL="0" indent="0">
              <a:spcAft>
                <a:spcPts val="800"/>
              </a:spcAft>
              <a:buNone/>
            </a:pPr>
            <a:endParaRPr lang="en-CA" sz="1400"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endParaRPr lang="en-CA" sz="1400" dirty="0">
              <a:solidFill>
                <a:schemeClr val="tx2"/>
              </a:solidFill>
            </a:endParaRPr>
          </a:p>
        </p:txBody>
      </p:sp>
    </p:spTree>
    <p:extLst>
      <p:ext uri="{BB962C8B-B14F-4D97-AF65-F5344CB8AC3E}">
        <p14:creationId xmlns:p14="http://schemas.microsoft.com/office/powerpoint/2010/main" val="991713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3C823D3-D619-407C-89E0-C6F6B1E7A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47F8E3E-2FFA-4A0F-B3C7-E57ADDCFB4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991BED83-E191-85FC-074B-9992FA31A15A}"/>
              </a:ext>
            </a:extLst>
          </p:cNvPr>
          <p:cNvSpPr>
            <a:spLocks noGrp="1"/>
          </p:cNvSpPr>
          <p:nvPr>
            <p:ph type="title"/>
          </p:nvPr>
        </p:nvSpPr>
        <p:spPr>
          <a:xfrm>
            <a:off x="1179226" y="707924"/>
            <a:ext cx="9833548" cy="1238864"/>
          </a:xfrm>
        </p:spPr>
        <p:txBody>
          <a:bodyPr anchor="b">
            <a:normAutofit/>
          </a:bodyPr>
          <a:lstStyle/>
          <a:p>
            <a:pPr algn="ctr"/>
            <a:r>
              <a:rPr lang="fr-CA" sz="3200"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L’Art d’aimer</a:t>
            </a:r>
            <a:br>
              <a:rPr lang="en-CA" sz="3600" kern="100" dirty="0">
                <a:solidFill>
                  <a:schemeClr val="tx2"/>
                </a:solidFill>
                <a:effectLst/>
                <a:latin typeface="Aptos" panose="020B0004020202020204" pitchFamily="34" charset="0"/>
                <a:ea typeface="Aptos" panose="020B0004020202020204" pitchFamily="34" charset="0"/>
                <a:cs typeface="Times New Roman" panose="02020603050405020304" pitchFamily="18" charset="0"/>
              </a:rPr>
            </a:br>
            <a:endParaRPr lang="en-CA" sz="3600" dirty="0">
              <a:solidFill>
                <a:schemeClr val="tx2"/>
              </a:solidFill>
            </a:endParaRPr>
          </a:p>
        </p:txBody>
      </p:sp>
      <p:grpSp>
        <p:nvGrpSpPr>
          <p:cNvPr id="12" name="Group 11">
            <a:extLst>
              <a:ext uri="{FF2B5EF4-FFF2-40B4-BE49-F238E27FC236}">
                <a16:creationId xmlns:a16="http://schemas.microsoft.com/office/drawing/2014/main" id="{33D939F1-7ABE-4D0E-946A-43F37F556A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3346102" cy="2510865"/>
            <a:chOff x="-305" y="-1"/>
            <a:chExt cx="3832880" cy="2876136"/>
          </a:xfrm>
        </p:grpSpPr>
        <p:sp>
          <p:nvSpPr>
            <p:cNvPr id="13" name="Freeform: Shape 12">
              <a:extLst>
                <a:ext uri="{FF2B5EF4-FFF2-40B4-BE49-F238E27FC236}">
                  <a16:creationId xmlns:a16="http://schemas.microsoft.com/office/drawing/2014/main" id="{63FE0426-0FE4-451E-A8BB-08DA6A6AC2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A32F7E8-35B4-451F-AA07-AECF7CA1D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E1097796-C3C8-4772-9EBD-9F5CA368F5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EC4BC137-BB50-4235-A83F-4B4EEE159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DD6F49CB-5079-811E-98F6-33780D8BB5EF}"/>
              </a:ext>
            </a:extLst>
          </p:cNvPr>
          <p:cNvSpPr>
            <a:spLocks noGrp="1"/>
          </p:cNvSpPr>
          <p:nvPr>
            <p:ph idx="1"/>
          </p:nvPr>
        </p:nvSpPr>
        <p:spPr>
          <a:xfrm>
            <a:off x="727587" y="1632154"/>
            <a:ext cx="11110452" cy="5614219"/>
          </a:xfrm>
        </p:spPr>
        <p:txBody>
          <a:bodyPr>
            <a:normAutofit/>
          </a:bodyPr>
          <a:lstStyle/>
          <a:p>
            <a:pPr marL="0" indent="0">
              <a:spcAft>
                <a:spcPts val="800"/>
              </a:spcAft>
              <a:buNone/>
            </a:pPr>
            <a:r>
              <a:rPr lang="fr-CA"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Chiara nous a donné une vraie méthodologie du dialogue, un art d’aimer.</a:t>
            </a:r>
            <a:endParaRPr lang="en-CA" b="1"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a:spcAft>
                <a:spcPts val="800"/>
              </a:spcAft>
            </a:pPr>
            <a:r>
              <a:rPr lang="fr-CA" b="1" kern="100" dirty="0">
                <a:solidFill>
                  <a:srgbClr val="FF0000"/>
                </a:solidFill>
                <a:latin typeface="Calibri" panose="020F0502020204030204" pitchFamily="34" charset="0"/>
                <a:ea typeface="Aptos" panose="020B0004020202020204" pitchFamily="34" charset="0"/>
                <a:cs typeface="Calibri" panose="020F0502020204030204" pitchFamily="34" charset="0"/>
              </a:rPr>
              <a:t>A</a:t>
            </a:r>
            <a:r>
              <a:rPr lang="fr-CA" b="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imer tout le monde,</a:t>
            </a:r>
            <a:r>
              <a:rPr lang="fr-CA"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 </a:t>
            </a:r>
            <a:r>
              <a:rPr lang="fr-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ce qui signifie ne pas admettre de discriminations. Un amour à mettre en pratique, non seulement avec parents et amis, mais envers tous : blanc et noir, compatriote et étranger, ami, ennemi, riche, pauvre, celui qui est de la même religion que soi, d’une autre ou qui est sans religion. Tout le monde.</a:t>
            </a:r>
            <a:endParaRPr lang="en-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a:spcAft>
                <a:spcPts val="800"/>
              </a:spcAft>
            </a:pPr>
            <a:r>
              <a:rPr lang="fr-CA" b="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Aimer toujours</a:t>
            </a:r>
            <a:r>
              <a:rPr lang="fr-CA"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a:t>
            </a:r>
            <a:r>
              <a:rPr lang="fr-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 Un amour qui n’admet pas de répit ni de circonstances atténuantes.</a:t>
            </a:r>
            <a:endParaRPr lang="en-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pPr>
              <a:spcAft>
                <a:spcPts val="800"/>
              </a:spcAft>
            </a:pPr>
            <a:r>
              <a:rPr lang="fr-CA" b="1"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Aimer en premier</a:t>
            </a:r>
            <a:r>
              <a:rPr lang="fr-CA" kern="100" dirty="0">
                <a:solidFill>
                  <a:srgbClr val="FF0000"/>
                </a:solidFill>
                <a:effectLst/>
                <a:latin typeface="Calibri" panose="020F0502020204030204" pitchFamily="34" charset="0"/>
                <a:ea typeface="Aptos" panose="020B0004020202020204" pitchFamily="34" charset="0"/>
                <a:cs typeface="Calibri" panose="020F0502020204030204" pitchFamily="34" charset="0"/>
              </a:rPr>
              <a:t>. </a:t>
            </a:r>
            <a:r>
              <a:rPr lang="fr-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rPr>
              <a:t>Un amour qui prend l’initiative, sans attendre d’être aimé ou payé en retour.</a:t>
            </a:r>
            <a:endParaRPr lang="en-CA" kern="100" dirty="0">
              <a:solidFill>
                <a:schemeClr val="tx2"/>
              </a:solidFill>
              <a:effectLst/>
              <a:latin typeface="Calibri" panose="020F0502020204030204" pitchFamily="34" charset="0"/>
              <a:ea typeface="Aptos" panose="020B0004020202020204" pitchFamily="34" charset="0"/>
              <a:cs typeface="Calibri" panose="020F0502020204030204" pitchFamily="34" charset="0"/>
            </a:endParaRPr>
          </a:p>
          <a:p>
            <a:endParaRPr lang="en-CA" sz="1100" dirty="0">
              <a:solidFill>
                <a:schemeClr val="tx2"/>
              </a:solidFill>
            </a:endParaRPr>
          </a:p>
        </p:txBody>
      </p:sp>
      <p:grpSp>
        <p:nvGrpSpPr>
          <p:cNvPr id="18" name="Group 17">
            <a:extLst>
              <a:ext uri="{FF2B5EF4-FFF2-40B4-BE49-F238E27FC236}">
                <a16:creationId xmlns:a16="http://schemas.microsoft.com/office/drawing/2014/main" id="{9DB3963A-4187-4A72-9DA4-CA6BADE229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9072780" y="3734338"/>
            <a:ext cx="3878664" cy="2368659"/>
            <a:chOff x="6867015" y="-1"/>
            <a:chExt cx="5324985" cy="3251912"/>
          </a:xfrm>
          <a:solidFill>
            <a:schemeClr val="accent5">
              <a:alpha val="10000"/>
            </a:schemeClr>
          </a:solidFill>
        </p:grpSpPr>
        <p:sp>
          <p:nvSpPr>
            <p:cNvPr id="19" name="Freeform: Shape 18">
              <a:extLst>
                <a:ext uri="{FF2B5EF4-FFF2-40B4-BE49-F238E27FC236}">
                  <a16:creationId xmlns:a16="http://schemas.microsoft.com/office/drawing/2014/main" id="{2428E75E-001A-4568-B035-574F1303EF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4AC8CFC-1164-4525-82A0-25F75ADCF4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F35C856-5B70-4CA2-BB8F-A37197D8F9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550FD8B0-DE97-47B1-84ED-67A3BD00FE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8869450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197</TotalTime>
  <Words>1710</Words>
  <Application>Microsoft Office PowerPoint</Application>
  <PresentationFormat>Widescreen</PresentationFormat>
  <Paragraphs>81</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Aptos</vt:lpstr>
      <vt:lpstr>Aptos Display</vt:lpstr>
      <vt:lpstr>Arial</vt:lpstr>
      <vt:lpstr>Calibri</vt:lpstr>
      <vt:lpstr>Times New Roman</vt:lpstr>
      <vt:lpstr>Wingdings</vt:lpstr>
      <vt:lpstr>Office Theme</vt:lpstr>
      <vt:lpstr>  Construire la paix dans les communautés multiculturelles et interreligieuses </vt:lpstr>
      <vt:lpstr>PowerPoint Presentation</vt:lpstr>
      <vt:lpstr>L’Art du dialogue</vt:lpstr>
      <vt:lpstr>Que signifie dialoguer ? </vt:lpstr>
      <vt:lpstr>Un dialogue fructueux</vt:lpstr>
      <vt:lpstr>Que demande le dialogue?</vt:lpstr>
      <vt:lpstr>Que demande le dialogue?</vt:lpstr>
      <vt:lpstr>La règle d’or </vt:lpstr>
      <vt:lpstr>L’Art d’aimer </vt:lpstr>
      <vt:lpstr>L’Art d’aimer</vt:lpstr>
      <vt:lpstr>L’Art d’aimer  ‒ Se faire un </vt:lpstr>
      <vt:lpstr>Tout dialogue exige l’amour</vt:lpstr>
      <vt:lpstr>  Comment expliquer le succès du Mouvement des Focolari dans le domaine du dialogue?   </vt:lpstr>
      <vt:lpstr>    Comment expliquer le succès du Mouvement des Focolari dans le domaine du dialogue?     </vt:lpstr>
      <vt:lpstr>De quelle façon dialoguer avec des personnes de cultures différentes ?   </vt:lpstr>
      <vt:lpstr>Mon expérience </vt:lpstr>
      <vt:lpstr>L’unité </vt:lpstr>
      <vt:lpstr>L’unité</vt:lpstr>
      <vt:lpstr>Le rêve de Chiara</vt:lpstr>
      <vt:lpstr>L’unité dans la diversité </vt:lpstr>
    </vt:vector>
  </TitlesOfParts>
  <Company>York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Rosanna Furgiuele</dc:creator>
  <cp:lastModifiedBy>Rosanna Furgiuele</cp:lastModifiedBy>
  <cp:revision>1</cp:revision>
  <dcterms:created xsi:type="dcterms:W3CDTF">2024-08-02T19:42:26Z</dcterms:created>
  <dcterms:modified xsi:type="dcterms:W3CDTF">2024-08-09T22:15:17Z</dcterms:modified>
</cp:coreProperties>
</file>